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5" r:id="rId8"/>
    <p:sldId id="266" r:id="rId9"/>
    <p:sldId id="263" r:id="rId10"/>
    <p:sldId id="267" r:id="rId11"/>
    <p:sldId id="268" r:id="rId12"/>
    <p:sldId id="269" r:id="rId13"/>
    <p:sldId id="270" r:id="rId14"/>
    <p:sldId id="271" r:id="rId15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4" d="100"/>
          <a:sy n="114" d="100"/>
        </p:scale>
        <p:origin x="-1560" y="-4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FD27E0E4-CED0-4C3F-8C0F-CDE563CE754F}" type="datetimeFigureOut">
              <a:rPr lang="nl-NL" smtClean="0"/>
              <a:t>21-9-2017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F5AD427D-9782-47BB-9F59-DDD8D241B91A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Toekomst Fysieke Overlegtafel BOV/Kempen</a:t>
            </a:r>
            <a:br>
              <a:rPr lang="nl-NL" dirty="0" smtClean="0"/>
            </a:br>
            <a:r>
              <a:rPr lang="nl-NL" dirty="0" smtClean="0"/>
              <a:t/>
            </a:r>
            <a:br>
              <a:rPr lang="nl-NL" dirty="0" smtClean="0"/>
            </a:br>
            <a:r>
              <a:rPr lang="nl-NL" b="1" i="1" dirty="0" smtClean="0"/>
              <a:t>Resultaten inventarisatie</a:t>
            </a:r>
            <a:endParaRPr lang="nl-NL" b="1" i="1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FOT 21 september 2017 | gemeentehuis Eersel</a:t>
            </a:r>
            <a:endParaRPr lang="nl-NL" dirty="0"/>
          </a:p>
        </p:txBody>
      </p:sp>
      <p:pic>
        <p:nvPicPr>
          <p:cNvPr id="1027" name="Picture 3" descr="C:\Users\thoe01\AppData\Local\Microsoft\Windows\Temporary Internet Files\Content.IE5\3VL23PFV\round-conference-table-and-chairs-perfect-with-images-of-round-conference-concept-new-at-design-600x521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3866" y="4077072"/>
            <a:ext cx="2410110" cy="20927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11984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Bekendheid geven aan eigen organisatie</a:t>
            </a:r>
          </a:p>
          <a:p>
            <a:r>
              <a:rPr lang="nl-NL" dirty="0" smtClean="0"/>
              <a:t>Stimuleren, faciliteren, agenderen</a:t>
            </a:r>
          </a:p>
          <a:p>
            <a:r>
              <a:rPr lang="nl-NL" dirty="0"/>
              <a:t>Inbrenger vanuit de praktijk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Eigen rol &amp; bijdrage (2/2)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10016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nl-NL" dirty="0" smtClean="0"/>
              <a:t>In de praktijk laten zien dat het anders kan</a:t>
            </a:r>
          </a:p>
          <a:p>
            <a:r>
              <a:rPr lang="nl-NL" dirty="0" smtClean="0"/>
              <a:t>Meer in kleine werkgroepen (FOT is te groot)</a:t>
            </a:r>
          </a:p>
          <a:p>
            <a:r>
              <a:rPr lang="nl-NL" dirty="0" smtClean="0"/>
              <a:t>Presentaties en werkbezoeken</a:t>
            </a:r>
          </a:p>
          <a:p>
            <a:r>
              <a:rPr lang="nl-NL" dirty="0" smtClean="0"/>
              <a:t>Casuïstiekbespreking in kleine groepen</a:t>
            </a:r>
          </a:p>
          <a:p>
            <a:r>
              <a:rPr lang="nl-NL" dirty="0" smtClean="0"/>
              <a:t>Aparte </a:t>
            </a:r>
            <a:r>
              <a:rPr lang="nl-NL" dirty="0" err="1" smtClean="0"/>
              <a:t>FOT’s</a:t>
            </a:r>
            <a:r>
              <a:rPr lang="nl-NL" dirty="0" smtClean="0"/>
              <a:t> voor zorgaanbieders en welzijnsorganisaties (samenwerkingsbehoeften zijn beperkt)</a:t>
            </a:r>
          </a:p>
          <a:p>
            <a:r>
              <a:rPr lang="nl-NL" dirty="0" smtClean="0"/>
              <a:t>Langere tijd dezelfde partners waardoor je kunt experimenteren</a:t>
            </a:r>
          </a:p>
          <a:p>
            <a:r>
              <a:rPr lang="nl-NL" dirty="0" smtClean="0"/>
              <a:t>Huidige vorm voldoet prima</a:t>
            </a:r>
          </a:p>
          <a:p>
            <a:r>
              <a:rPr lang="nl-NL" dirty="0" smtClean="0"/>
              <a:t>Ruimte voor partijen die niet tot de FOT behoren</a:t>
            </a:r>
          </a:p>
          <a:p>
            <a:r>
              <a:rPr lang="nl-NL" dirty="0" smtClean="0"/>
              <a:t>FOT alleen voor technische onderwerpen </a:t>
            </a:r>
          </a:p>
          <a:p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Rol / bijdrage in welke vorm?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94603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NL" dirty="0" smtClean="0"/>
              <a:t>1 deelnemer: huidige FOT voldoet aan verwachtingen</a:t>
            </a:r>
          </a:p>
          <a:p>
            <a:r>
              <a:rPr lang="nl-NL" dirty="0" smtClean="0"/>
              <a:t>3 deelnemers: geen mening</a:t>
            </a:r>
          </a:p>
          <a:p>
            <a:r>
              <a:rPr lang="nl-NL" dirty="0" smtClean="0"/>
              <a:t>3 deelnemers: FOT behouden maar andere manier (bv. langere tijd dezelfde partners en zorgaanbieders/welzijn apart)</a:t>
            </a:r>
          </a:p>
          <a:p>
            <a:r>
              <a:rPr lang="nl-NL" dirty="0" smtClean="0"/>
              <a:t>3 deelnemers: stoppen met FOT maar wel een alternatief (bv. in werkgroepen)</a:t>
            </a:r>
          </a:p>
          <a:p>
            <a:r>
              <a:rPr lang="nl-NL" dirty="0" smtClean="0"/>
              <a:t>4 deelnemers: stoppen met FOT vanwege geringe toegevoegde waarde. Wel 1 of 2 keer per jaar FOT voor technische onderwerpen    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Toekomst van de FOT?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058232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nl-NL" b="1" dirty="0" smtClean="0"/>
              <a:t>Samenvatting:</a:t>
            </a:r>
          </a:p>
          <a:p>
            <a:r>
              <a:rPr lang="nl-NL" dirty="0" smtClean="0"/>
              <a:t>Zeer geringe opbrengst voor transformatie/innovatie</a:t>
            </a:r>
          </a:p>
          <a:p>
            <a:r>
              <a:rPr lang="nl-NL" dirty="0" smtClean="0"/>
              <a:t>Wel in gesprek blijven over (doorontwikkeling) contract en uitvoeringsprocessen</a:t>
            </a:r>
          </a:p>
          <a:p>
            <a:r>
              <a:rPr lang="nl-NL" dirty="0" smtClean="0"/>
              <a:t>Bereidheid om bij te dragen aan kennisdeling (bv. door presentaties / werkbezoeken)</a:t>
            </a:r>
          </a:p>
          <a:p>
            <a:pPr marL="0" indent="0">
              <a:buNone/>
            </a:pPr>
            <a:endParaRPr lang="nl-NL" b="1" dirty="0" smtClean="0"/>
          </a:p>
          <a:p>
            <a:pPr marL="0" indent="0">
              <a:buNone/>
            </a:pPr>
            <a:r>
              <a:rPr lang="nl-NL" b="1" dirty="0" smtClean="0"/>
              <a:t>Conclusies: </a:t>
            </a:r>
          </a:p>
          <a:p>
            <a:pPr marL="457200" indent="-457200">
              <a:buAutoNum type="arabicPeriod"/>
            </a:pPr>
            <a:r>
              <a:rPr lang="nl-NL" dirty="0" smtClean="0"/>
              <a:t>Hoofddoelstelling FOT (op gang brengen innovatie en transformatie) is </a:t>
            </a:r>
            <a:r>
              <a:rPr lang="nl-NL" b="1" dirty="0" smtClean="0"/>
              <a:t>niet</a:t>
            </a:r>
            <a:r>
              <a:rPr lang="nl-NL" dirty="0" smtClean="0"/>
              <a:t> bereikt</a:t>
            </a:r>
          </a:p>
          <a:p>
            <a:pPr marL="457200" indent="-457200">
              <a:buAutoNum type="arabicPeriod"/>
            </a:pPr>
            <a:r>
              <a:rPr lang="nl-NL" dirty="0" smtClean="0"/>
              <a:t>Veel deelnemers zien geen meerwaarde van de FOT t.a.v. transformatie/innovatie</a:t>
            </a:r>
            <a:endParaRPr lang="nl-NL" dirty="0"/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Samenvatting en conclusies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362763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457200" indent="-457200">
              <a:buAutoNum type="arabicPeriod"/>
            </a:pPr>
            <a:r>
              <a:rPr lang="nl-NL" dirty="0" smtClean="0"/>
              <a:t>FOT alleen nog gebruiken voor bespreking technische onderwerpen (</a:t>
            </a:r>
            <a:r>
              <a:rPr lang="nl-NL" dirty="0" err="1" smtClean="0"/>
              <a:t>contractering</a:t>
            </a:r>
            <a:r>
              <a:rPr lang="nl-NL" dirty="0" smtClean="0"/>
              <a:t>/ administratie/uitvoering), frequentie: 1-2 keer per jaar </a:t>
            </a:r>
          </a:p>
          <a:p>
            <a:pPr marL="457200" indent="-457200">
              <a:buAutoNum type="arabicPeriod"/>
            </a:pPr>
            <a:r>
              <a:rPr lang="nl-NL" dirty="0" smtClean="0"/>
              <a:t>Organiseren van themabijeenkomsten innovatie/transformatie op BOV/Kempen-niveau, voor alle partners (gecontracteerde zorgaanbieders, welzijnsorganisaties, cliëntvertegenwoordigers en gemeenten)</a:t>
            </a:r>
          </a:p>
          <a:p>
            <a:pPr marL="457200" indent="-457200">
              <a:buAutoNum type="arabicPeriod"/>
            </a:pPr>
            <a:r>
              <a:rPr lang="nl-NL" dirty="0" smtClean="0"/>
              <a:t>Organisatie van themabijeenkomsten in werkgroepen samengesteld uit genoemde partijen </a:t>
            </a:r>
          </a:p>
          <a:p>
            <a:pPr marL="457200" indent="-457200">
              <a:buAutoNum type="arabicPeriod"/>
            </a:pPr>
            <a:r>
              <a:rPr lang="nl-NL" dirty="0" smtClean="0"/>
              <a:t>Andere voorstellen vanuit de FOT?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Voorstel voor vervolg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263525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Opbrengsten van de FOT kritisch tegen het licht houden (pas op de plaats)</a:t>
            </a:r>
          </a:p>
          <a:p>
            <a:endParaRPr lang="nl-NL" dirty="0" smtClean="0"/>
          </a:p>
          <a:p>
            <a:r>
              <a:rPr lang="nl-NL" dirty="0" smtClean="0"/>
              <a:t>Samen de toekomst van de FOT bepalen</a:t>
            </a:r>
          </a:p>
          <a:p>
            <a:pPr marL="0" indent="0">
              <a:buNone/>
            </a:pPr>
            <a:r>
              <a:rPr lang="nl-NL" dirty="0" smtClean="0"/>
              <a:t>    (</a:t>
            </a:r>
            <a:r>
              <a:rPr lang="nl-NL" dirty="0" smtClean="0"/>
              <a:t>behouden, keuze voor andere vormen)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inventarisatie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244787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jdelijke aanduiding voor inhoud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Wat heeft de FOT tot nu toe opgeleverd?</a:t>
            </a:r>
          </a:p>
          <a:p>
            <a:r>
              <a:rPr lang="nl-NL" dirty="0" smtClean="0"/>
              <a:t>Welke ideeën zijn er over transformatie/innovatie?</a:t>
            </a:r>
          </a:p>
          <a:p>
            <a:r>
              <a:rPr lang="nl-NL" dirty="0" smtClean="0"/>
              <a:t>Hoe wordt eigen rol gezien?</a:t>
            </a:r>
          </a:p>
          <a:p>
            <a:r>
              <a:rPr lang="nl-NL" dirty="0" smtClean="0"/>
              <a:t>Welke bijdrage willen deelnemers leveren? </a:t>
            </a:r>
          </a:p>
          <a:p>
            <a:r>
              <a:rPr lang="nl-NL" dirty="0" smtClean="0"/>
              <a:t>Welke vorm past daar bij?  </a:t>
            </a:r>
            <a:endParaRPr lang="nl-NL" dirty="0"/>
          </a:p>
        </p:txBody>
      </p:sp>
      <p:sp>
        <p:nvSpPr>
          <p:cNvPr id="4" name="Titel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Inhoud inventarisatie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53083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nl-NL" dirty="0" smtClean="0"/>
              <a:t>Vaste deelnemers: </a:t>
            </a:r>
          </a:p>
          <a:p>
            <a:r>
              <a:rPr lang="nl-NL" dirty="0" smtClean="0"/>
              <a:t>21 vaste deelnemers aangeschreven</a:t>
            </a:r>
          </a:p>
          <a:p>
            <a:r>
              <a:rPr lang="nl-NL" dirty="0" smtClean="0"/>
              <a:t>Reactietermijn: 1 maand (juli)</a:t>
            </a:r>
          </a:p>
          <a:p>
            <a:r>
              <a:rPr lang="nl-NL" dirty="0" smtClean="0"/>
              <a:t>17 inventarisaties retour (1 reactie door 3 deelnemers) 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 smtClean="0"/>
              <a:t>Deelnemende partners aan de FOT:</a:t>
            </a:r>
          </a:p>
          <a:p>
            <a:r>
              <a:rPr lang="nl-NL" dirty="0" smtClean="0"/>
              <a:t>Zorgaanbieders</a:t>
            </a:r>
          </a:p>
          <a:p>
            <a:r>
              <a:rPr lang="nl-NL" dirty="0" smtClean="0"/>
              <a:t>Welzijnsorganisaties</a:t>
            </a:r>
          </a:p>
          <a:p>
            <a:r>
              <a:rPr lang="nl-NL" dirty="0" smtClean="0"/>
              <a:t>Clientvertegenwoordigers</a:t>
            </a:r>
          </a:p>
          <a:p>
            <a:r>
              <a:rPr lang="nl-NL" dirty="0" smtClean="0"/>
              <a:t>Gemeenten  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Deelname inventarisatie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2877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5 deelnemers zeggen ‘voldoende’</a:t>
            </a:r>
          </a:p>
          <a:p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Opmerkingen:    </a:t>
            </a:r>
          </a:p>
          <a:p>
            <a:r>
              <a:rPr lang="nl-NL" dirty="0" smtClean="0"/>
              <a:t>Meepraten, gezicht laten zien</a:t>
            </a:r>
          </a:p>
          <a:p>
            <a:r>
              <a:rPr lang="nl-NL" dirty="0" smtClean="0"/>
              <a:t>Constructieve gesprekken</a:t>
            </a:r>
          </a:p>
          <a:p>
            <a:r>
              <a:rPr lang="nl-NL" dirty="0" smtClean="0"/>
              <a:t>Inzicht in visie op transformatie/innovatie</a:t>
            </a:r>
          </a:p>
          <a:p>
            <a:r>
              <a:rPr lang="nl-NL" dirty="0" smtClean="0"/>
              <a:t>Kennis gedeeld</a:t>
            </a:r>
          </a:p>
          <a:p>
            <a:r>
              <a:rPr lang="nl-NL" dirty="0" smtClean="0"/>
              <a:t>Veel informatie ontvangen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W</a:t>
            </a:r>
            <a:r>
              <a:rPr lang="nl-NL" dirty="0" smtClean="0"/>
              <a:t>at heeft de FOT opgeleverd ? (1/2)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775309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9 deelnemers zeggen ‘onvoldoende’ </a:t>
            </a:r>
          </a:p>
          <a:p>
            <a:pPr marL="0" indent="0">
              <a:buNone/>
            </a:pPr>
            <a:endParaRPr lang="nl-NL" dirty="0" smtClean="0"/>
          </a:p>
          <a:p>
            <a:pPr marL="0" indent="0">
              <a:buNone/>
            </a:pPr>
            <a:r>
              <a:rPr lang="nl-NL" dirty="0" smtClean="0"/>
              <a:t>Opmerkingen: </a:t>
            </a:r>
          </a:p>
          <a:p>
            <a:r>
              <a:rPr lang="nl-NL" dirty="0" smtClean="0"/>
              <a:t>Onvoldoende concreet op </a:t>
            </a:r>
            <a:r>
              <a:rPr lang="nl-NL" dirty="0"/>
              <a:t>terrein van innovatie/transformatie</a:t>
            </a:r>
            <a:endParaRPr lang="nl-NL" dirty="0" smtClean="0"/>
          </a:p>
          <a:p>
            <a:r>
              <a:rPr lang="nl-NL" dirty="0" smtClean="0"/>
              <a:t>Wel concrete opbrengst rondom contracten/uitvoering</a:t>
            </a:r>
          </a:p>
          <a:p>
            <a:r>
              <a:rPr lang="nl-NL" dirty="0" smtClean="0"/>
              <a:t>Weinig samenhang</a:t>
            </a:r>
          </a:p>
          <a:p>
            <a:r>
              <a:rPr lang="nl-NL" dirty="0" smtClean="0"/>
              <a:t>Concurrentie tussen partijen zit in de weg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Wat heeft de FOT opgeleverd? (2/2)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37328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Ontschotting en vereenvoudiging door inzet één medewerker voor meerdere indicaties</a:t>
            </a:r>
          </a:p>
          <a:p>
            <a:r>
              <a:rPr lang="nl-NL" dirty="0" smtClean="0"/>
              <a:t>Uitwisseling best </a:t>
            </a:r>
            <a:r>
              <a:rPr lang="nl-NL" dirty="0" err="1" smtClean="0"/>
              <a:t>practices</a:t>
            </a:r>
            <a:endParaRPr lang="nl-NL" dirty="0" smtClean="0"/>
          </a:p>
          <a:p>
            <a:r>
              <a:rPr lang="nl-NL" dirty="0" smtClean="0"/>
              <a:t>Verbinden overgang Jeugdwet / </a:t>
            </a:r>
            <a:r>
              <a:rPr lang="nl-NL" dirty="0" err="1" smtClean="0"/>
              <a:t>Wmo</a:t>
            </a:r>
            <a:endParaRPr lang="nl-NL" dirty="0" smtClean="0"/>
          </a:p>
          <a:p>
            <a:r>
              <a:rPr lang="nl-NL" dirty="0" smtClean="0"/>
              <a:t>Financiering dichter bij de cliënt / meer maatwerk </a:t>
            </a:r>
          </a:p>
          <a:p>
            <a:r>
              <a:rPr lang="nl-NL" dirty="0" smtClean="0"/>
              <a:t>Zorgaanbieders dichter bij elkaar</a:t>
            </a:r>
          </a:p>
          <a:p>
            <a:r>
              <a:rPr lang="nl-NL" dirty="0" smtClean="0"/>
              <a:t>Vereenvoudigen op- en </a:t>
            </a:r>
            <a:r>
              <a:rPr lang="nl-NL" dirty="0" err="1" smtClean="0"/>
              <a:t>afschaling</a:t>
            </a:r>
            <a:r>
              <a:rPr lang="nl-NL" dirty="0" smtClean="0"/>
              <a:t> / rol zorgaanbieders verruimen</a:t>
            </a:r>
          </a:p>
          <a:p>
            <a:r>
              <a:rPr lang="nl-NL" dirty="0" smtClean="0"/>
              <a:t>Intensivering samenwerking tussen </a:t>
            </a:r>
            <a:r>
              <a:rPr lang="nl-NL" dirty="0" err="1" smtClean="0"/>
              <a:t>Wmo</a:t>
            </a:r>
            <a:r>
              <a:rPr lang="nl-NL" dirty="0" smtClean="0"/>
              <a:t>-consulenten en medewerkers welzijnsorganisaties 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Ideeën transformatie/innovatie (1/2)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69287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1</a:t>
            </a:r>
            <a:r>
              <a:rPr lang="nl-NL" baseline="30000" dirty="0" smtClean="0"/>
              <a:t>e</a:t>
            </a:r>
            <a:r>
              <a:rPr lang="nl-NL" dirty="0" smtClean="0"/>
              <a:t> stap is dat zorgaanbieders eerst kijken naar voorliggend veld</a:t>
            </a:r>
          </a:p>
          <a:p>
            <a:r>
              <a:rPr lang="nl-NL" dirty="0" smtClean="0"/>
              <a:t>Verbinding formeel / informeel </a:t>
            </a:r>
          </a:p>
          <a:p>
            <a:r>
              <a:rPr lang="nl-NL" dirty="0" smtClean="0"/>
              <a:t>Integraal transformeren (3 domeinen) </a:t>
            </a:r>
          </a:p>
          <a:p>
            <a:r>
              <a:rPr lang="nl-NL" dirty="0" smtClean="0"/>
              <a:t>Bindende afspraken maken met zorgaanbieders</a:t>
            </a:r>
          </a:p>
          <a:p>
            <a:pPr marL="0" indent="0">
              <a:buNone/>
            </a:pPr>
            <a:r>
              <a:rPr lang="nl-NL" dirty="0" smtClean="0"/>
              <a:t>    (</a:t>
            </a:r>
            <a:r>
              <a:rPr lang="nl-NL" dirty="0" smtClean="0"/>
              <a:t>bv. 2% van het budget vastleggen voor </a:t>
            </a:r>
            <a:r>
              <a:rPr lang="nl-NL" dirty="0" smtClean="0"/>
              <a:t>     </a:t>
            </a:r>
          </a:p>
          <a:p>
            <a:pPr marL="0" indent="0">
              <a:buNone/>
            </a:pPr>
            <a:r>
              <a:rPr lang="nl-NL" dirty="0"/>
              <a:t> </a:t>
            </a:r>
            <a:r>
              <a:rPr lang="nl-NL" dirty="0" smtClean="0"/>
              <a:t>   </a:t>
            </a:r>
            <a:r>
              <a:rPr lang="nl-NL" dirty="0" smtClean="0"/>
              <a:t>transformatie/innovatie</a:t>
            </a:r>
            <a:r>
              <a:rPr lang="nl-NL" dirty="0" smtClean="0"/>
              <a:t>)</a:t>
            </a:r>
            <a:endParaRPr lang="nl-NL" dirty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Ideeën transformatie/innovatie (2/2)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43073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Voorloper – wil steun van de gemeente daarin</a:t>
            </a:r>
          </a:p>
          <a:p>
            <a:r>
              <a:rPr lang="nl-NL" dirty="0" smtClean="0"/>
              <a:t>Kennisdeling over psychiatrie</a:t>
            </a:r>
          </a:p>
          <a:p>
            <a:r>
              <a:rPr lang="nl-NL" dirty="0" smtClean="0"/>
              <a:t>Deelname aan een werkgroep</a:t>
            </a:r>
          </a:p>
          <a:p>
            <a:r>
              <a:rPr lang="nl-NL" dirty="0" smtClean="0"/>
              <a:t>Ontwikkelingen / ideeën / knelpunten bespreekbaar maken</a:t>
            </a:r>
          </a:p>
          <a:p>
            <a:r>
              <a:rPr lang="nl-NL" dirty="0" smtClean="0"/>
              <a:t>Gezamenlijk onderzoeken / uitwerken proeftuinen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Eigen rol &amp; bijdrage (1/2)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11214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416</TotalTime>
  <Words>600</Words>
  <Application>Microsoft Office PowerPoint</Application>
  <PresentationFormat>Diavoorstelling (4:3)</PresentationFormat>
  <Paragraphs>96</Paragraphs>
  <Slides>14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14</vt:i4>
      </vt:variant>
    </vt:vector>
  </HeadingPairs>
  <TitlesOfParts>
    <vt:vector size="15" baseType="lpstr">
      <vt:lpstr>Golfvorm</vt:lpstr>
      <vt:lpstr>Toekomst Fysieke Overlegtafel BOV/Kempen  Resultaten inventarisatie</vt:lpstr>
      <vt:lpstr>Doel inventarisatie</vt:lpstr>
      <vt:lpstr>Inhoud inventarisatie</vt:lpstr>
      <vt:lpstr>Deelname inventarisatie</vt:lpstr>
      <vt:lpstr>Wat heeft de FOT opgeleverd ? (1/2) </vt:lpstr>
      <vt:lpstr>Wat heeft de FOT opgeleverd? (2/2) </vt:lpstr>
      <vt:lpstr>Ideeën transformatie/innovatie (1/2) </vt:lpstr>
      <vt:lpstr>Ideeën transformatie/innovatie (2/2)</vt:lpstr>
      <vt:lpstr>Eigen rol &amp; bijdrage (1/2)</vt:lpstr>
      <vt:lpstr>Eigen rol &amp; bijdrage (2/2)</vt:lpstr>
      <vt:lpstr>Rol / bijdrage in welke vorm? </vt:lpstr>
      <vt:lpstr>Toekomst van de FOT? </vt:lpstr>
      <vt:lpstr>Samenvatting en conclusies</vt:lpstr>
      <vt:lpstr>Voorstel voor vervolg</vt:lpstr>
    </vt:vector>
  </TitlesOfParts>
  <Company>SSC de Kempen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Resultaten inventarisatie Fysieke Overlegtafel BOV/Kempen</dc:title>
  <dc:creator>Trudy van Hoef</dc:creator>
  <cp:lastModifiedBy>Daisy Follon</cp:lastModifiedBy>
  <cp:revision>12</cp:revision>
  <dcterms:created xsi:type="dcterms:W3CDTF">2017-09-06T08:47:08Z</dcterms:created>
  <dcterms:modified xsi:type="dcterms:W3CDTF">2017-09-21T06:57:05Z</dcterms:modified>
</cp:coreProperties>
</file>