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2" r:id="rId2"/>
    <p:sldId id="303" r:id="rId3"/>
    <p:sldId id="304" r:id="rId4"/>
    <p:sldId id="316" r:id="rId5"/>
    <p:sldId id="305" r:id="rId6"/>
    <p:sldId id="313" r:id="rId7"/>
    <p:sldId id="306" r:id="rId8"/>
    <p:sldId id="309" r:id="rId9"/>
    <p:sldId id="308" r:id="rId10"/>
    <p:sldId id="307" r:id="rId11"/>
    <p:sldId id="314" r:id="rId12"/>
    <p:sldId id="31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97415-D8AA-44FD-838C-42BB28BA2BE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33B29B1-DAF6-4D88-92AF-A5A5C4BD3368}">
      <dgm:prSet phldrT="[Tekst]" custT="1"/>
      <dgm:spPr>
        <a:solidFill>
          <a:srgbClr val="004379"/>
        </a:solidFill>
        <a:ln>
          <a:solidFill>
            <a:srgbClr val="004379"/>
          </a:solidFill>
        </a:ln>
      </dgm:spPr>
      <dgm:t>
        <a:bodyPr/>
        <a:lstStyle/>
        <a:p>
          <a:r>
            <a:rPr lang="nl-NL" sz="1100" dirty="0"/>
            <a:t>1 Juli 2021</a:t>
          </a:r>
        </a:p>
      </dgm:t>
    </dgm:pt>
    <dgm:pt modelId="{C38FFF34-4FBC-4204-B236-FA84478C9D95}" type="parTrans" cxnId="{50508BB0-AF16-49E6-9F37-0DFFD8F3545F}">
      <dgm:prSet/>
      <dgm:spPr/>
      <dgm:t>
        <a:bodyPr/>
        <a:lstStyle/>
        <a:p>
          <a:endParaRPr lang="nl-NL"/>
        </a:p>
      </dgm:t>
    </dgm:pt>
    <dgm:pt modelId="{6E24A284-BA5B-4F33-8437-E49CA612F399}" type="sibTrans" cxnId="{50508BB0-AF16-49E6-9F37-0DFFD8F3545F}">
      <dgm:prSet/>
      <dgm:spPr/>
      <dgm:t>
        <a:bodyPr/>
        <a:lstStyle/>
        <a:p>
          <a:endParaRPr lang="nl-NL"/>
        </a:p>
      </dgm:t>
    </dgm:pt>
    <dgm:pt modelId="{957BD2B5-DA44-42CE-950A-964246BA438E}">
      <dgm:prSet phldrT="[Tekst]"/>
      <dgm:spPr>
        <a:ln>
          <a:solidFill>
            <a:srgbClr val="004379"/>
          </a:solidFill>
        </a:ln>
      </dgm:spPr>
      <dgm:t>
        <a:bodyPr/>
        <a:lstStyle/>
        <a:p>
          <a:r>
            <a:rPr lang="nl-NL" dirty="0"/>
            <a:t>Evaluatie / Online bijeenkomst huidige ondertekenaar Manifest</a:t>
          </a:r>
        </a:p>
      </dgm:t>
    </dgm:pt>
    <dgm:pt modelId="{1285415F-C209-4EBC-8CEC-B0FFEB4A6D5F}" type="parTrans" cxnId="{0CA029B9-76FC-4755-B956-2254C0BCAEB7}">
      <dgm:prSet/>
      <dgm:spPr/>
      <dgm:t>
        <a:bodyPr/>
        <a:lstStyle/>
        <a:p>
          <a:endParaRPr lang="nl-NL"/>
        </a:p>
      </dgm:t>
    </dgm:pt>
    <dgm:pt modelId="{278EA287-24FD-41CF-9A92-2677BBC1ADAF}" type="sibTrans" cxnId="{0CA029B9-76FC-4755-B956-2254C0BCAEB7}">
      <dgm:prSet/>
      <dgm:spPr/>
      <dgm:t>
        <a:bodyPr/>
        <a:lstStyle/>
        <a:p>
          <a:endParaRPr lang="nl-NL"/>
        </a:p>
      </dgm:t>
    </dgm:pt>
    <dgm:pt modelId="{D57E909D-8B63-4AD8-A555-D62C65DEE081}">
      <dgm:prSet phldrT="[Tekst]" custT="1"/>
      <dgm:spPr>
        <a:solidFill>
          <a:srgbClr val="004379"/>
        </a:solidFill>
        <a:ln>
          <a:solidFill>
            <a:srgbClr val="004379"/>
          </a:solidFill>
        </a:ln>
      </dgm:spPr>
      <dgm:t>
        <a:bodyPr/>
        <a:lstStyle/>
        <a:p>
          <a:endParaRPr lang="nl-NL" sz="1100" dirty="0"/>
        </a:p>
        <a:p>
          <a:r>
            <a:rPr lang="nl-NL" sz="1100" dirty="0"/>
            <a:t>Eind Juli</a:t>
          </a:r>
        </a:p>
        <a:p>
          <a:endParaRPr lang="nl-NL" sz="700" dirty="0"/>
        </a:p>
      </dgm:t>
    </dgm:pt>
    <dgm:pt modelId="{E3C81067-D3D9-40F7-AD30-979F84649121}" type="parTrans" cxnId="{4602D1AA-BA0C-4BC6-8BCB-2D72407676AA}">
      <dgm:prSet/>
      <dgm:spPr/>
      <dgm:t>
        <a:bodyPr/>
        <a:lstStyle/>
        <a:p>
          <a:endParaRPr lang="nl-NL"/>
        </a:p>
      </dgm:t>
    </dgm:pt>
    <dgm:pt modelId="{C8A2DE7F-A74F-4429-9168-F4B7BD48F5C5}" type="sibTrans" cxnId="{4602D1AA-BA0C-4BC6-8BCB-2D72407676AA}">
      <dgm:prSet/>
      <dgm:spPr/>
      <dgm:t>
        <a:bodyPr/>
        <a:lstStyle/>
        <a:p>
          <a:endParaRPr lang="nl-NL"/>
        </a:p>
      </dgm:t>
    </dgm:pt>
    <dgm:pt modelId="{1A7B9390-1904-458E-8664-4ED09E6F6974}">
      <dgm:prSet phldrT="[Tekst]"/>
      <dgm:spPr>
        <a:ln>
          <a:solidFill>
            <a:srgbClr val="004379"/>
          </a:solidFill>
        </a:ln>
      </dgm:spPr>
      <dgm:t>
        <a:bodyPr/>
        <a:lstStyle/>
        <a:p>
          <a:r>
            <a:rPr lang="nl-NL" dirty="0"/>
            <a:t>Concept Manifest gereed</a:t>
          </a:r>
        </a:p>
      </dgm:t>
    </dgm:pt>
    <dgm:pt modelId="{D4EA051B-18DA-4EBE-A319-CCDF4FC4E31C}" type="parTrans" cxnId="{2950399E-4693-4DCB-9276-EA18357A950A}">
      <dgm:prSet/>
      <dgm:spPr/>
      <dgm:t>
        <a:bodyPr/>
        <a:lstStyle/>
        <a:p>
          <a:endParaRPr lang="nl-NL"/>
        </a:p>
      </dgm:t>
    </dgm:pt>
    <dgm:pt modelId="{374191EF-EE6D-47D1-A42B-EBA5B86CF024}" type="sibTrans" cxnId="{2950399E-4693-4DCB-9276-EA18357A950A}">
      <dgm:prSet/>
      <dgm:spPr/>
      <dgm:t>
        <a:bodyPr/>
        <a:lstStyle/>
        <a:p>
          <a:endParaRPr lang="nl-NL"/>
        </a:p>
      </dgm:t>
    </dgm:pt>
    <dgm:pt modelId="{402AC55C-1B81-41FE-819C-B123E6090ADD}">
      <dgm:prSet phldrT="[Tekst]" custT="1"/>
      <dgm:spPr>
        <a:solidFill>
          <a:srgbClr val="004379"/>
        </a:solidFill>
        <a:ln>
          <a:solidFill>
            <a:srgbClr val="004379"/>
          </a:solidFill>
        </a:ln>
      </dgm:spPr>
      <dgm:t>
        <a:bodyPr/>
        <a:lstStyle/>
        <a:p>
          <a:r>
            <a:rPr lang="nl-NL" sz="1000" dirty="0"/>
            <a:t>Augustus</a:t>
          </a:r>
        </a:p>
      </dgm:t>
    </dgm:pt>
    <dgm:pt modelId="{867645D8-BFE4-47EF-B89F-230887C87713}" type="parTrans" cxnId="{E8059AF6-58AE-4F39-B27F-F4ECF538C311}">
      <dgm:prSet/>
      <dgm:spPr/>
      <dgm:t>
        <a:bodyPr/>
        <a:lstStyle/>
        <a:p>
          <a:endParaRPr lang="nl-NL"/>
        </a:p>
      </dgm:t>
    </dgm:pt>
    <dgm:pt modelId="{FA735619-9B83-4345-94FF-C6AE99975492}" type="sibTrans" cxnId="{E8059AF6-58AE-4F39-B27F-F4ECF538C311}">
      <dgm:prSet/>
      <dgm:spPr/>
      <dgm:t>
        <a:bodyPr/>
        <a:lstStyle/>
        <a:p>
          <a:endParaRPr lang="nl-NL"/>
        </a:p>
      </dgm:t>
    </dgm:pt>
    <dgm:pt modelId="{8FAFD1B0-B53A-40A6-91A7-FDAA359AD0F2}">
      <dgm:prSet phldrT="[Tekst]"/>
      <dgm:spPr>
        <a:ln>
          <a:solidFill>
            <a:srgbClr val="004379"/>
          </a:solidFill>
        </a:ln>
      </dgm:spPr>
      <dgm:t>
        <a:bodyPr/>
        <a:lstStyle/>
        <a:p>
          <a:r>
            <a:rPr lang="nl-NL" dirty="0"/>
            <a:t>Communiceren Manifest met overheidsinstanties (Ministeries, Provincie, Waterschappen, Gemeenten)</a:t>
          </a:r>
        </a:p>
      </dgm:t>
    </dgm:pt>
    <dgm:pt modelId="{FE3382A1-B27D-4C5C-9F0B-BF13D564710B}" type="parTrans" cxnId="{499AEDC9-4D1D-4CC4-8C51-3344BB1858BB}">
      <dgm:prSet/>
      <dgm:spPr/>
      <dgm:t>
        <a:bodyPr/>
        <a:lstStyle/>
        <a:p>
          <a:endParaRPr lang="nl-NL"/>
        </a:p>
      </dgm:t>
    </dgm:pt>
    <dgm:pt modelId="{C279EC32-AB48-4E5F-ABAA-90778DE6EA74}" type="sibTrans" cxnId="{499AEDC9-4D1D-4CC4-8C51-3344BB1858BB}">
      <dgm:prSet/>
      <dgm:spPr/>
      <dgm:t>
        <a:bodyPr/>
        <a:lstStyle/>
        <a:p>
          <a:endParaRPr lang="nl-NL"/>
        </a:p>
      </dgm:t>
    </dgm:pt>
    <dgm:pt modelId="{10115645-F8E0-4A48-951E-C438BB5F233A}" type="pres">
      <dgm:prSet presAssocID="{2E597415-D8AA-44FD-838C-42BB28BA2BE9}" presName="linearFlow" presStyleCnt="0">
        <dgm:presLayoutVars>
          <dgm:dir/>
          <dgm:animLvl val="lvl"/>
          <dgm:resizeHandles val="exact"/>
        </dgm:presLayoutVars>
      </dgm:prSet>
      <dgm:spPr/>
    </dgm:pt>
    <dgm:pt modelId="{FACDF4DF-1066-498A-9C6F-0A4F4F0BE4AF}" type="pres">
      <dgm:prSet presAssocID="{A33B29B1-DAF6-4D88-92AF-A5A5C4BD3368}" presName="composite" presStyleCnt="0"/>
      <dgm:spPr/>
    </dgm:pt>
    <dgm:pt modelId="{D13E97E6-D4E9-4BD1-9525-304CC3DE9952}" type="pres">
      <dgm:prSet presAssocID="{A33B29B1-DAF6-4D88-92AF-A5A5C4BD336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4D3CC64-F2A0-4D95-9B86-43748AB729CD}" type="pres">
      <dgm:prSet presAssocID="{A33B29B1-DAF6-4D88-92AF-A5A5C4BD3368}" presName="descendantText" presStyleLbl="alignAcc1" presStyleIdx="0" presStyleCnt="3" custLinFactNeighborX="9957" custLinFactNeighborY="-89553">
        <dgm:presLayoutVars>
          <dgm:bulletEnabled val="1"/>
        </dgm:presLayoutVars>
      </dgm:prSet>
      <dgm:spPr/>
    </dgm:pt>
    <dgm:pt modelId="{DF719A87-7BFA-4E71-97DD-3649DBDEF559}" type="pres">
      <dgm:prSet presAssocID="{6E24A284-BA5B-4F33-8437-E49CA612F399}" presName="sp" presStyleCnt="0"/>
      <dgm:spPr/>
    </dgm:pt>
    <dgm:pt modelId="{4C63AD70-EEAF-4A29-B652-3F0CD12C3EC5}" type="pres">
      <dgm:prSet presAssocID="{D57E909D-8B63-4AD8-A555-D62C65DEE081}" presName="composite" presStyleCnt="0"/>
      <dgm:spPr/>
    </dgm:pt>
    <dgm:pt modelId="{E611D910-594B-40A6-8718-F3B58D523DC1}" type="pres">
      <dgm:prSet presAssocID="{D57E909D-8B63-4AD8-A555-D62C65DEE08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5A9FBB6-EFCD-4687-94DF-C9D73F05D65D}" type="pres">
      <dgm:prSet presAssocID="{D57E909D-8B63-4AD8-A555-D62C65DEE081}" presName="descendantText" presStyleLbl="alignAcc1" presStyleIdx="1" presStyleCnt="3">
        <dgm:presLayoutVars>
          <dgm:bulletEnabled val="1"/>
        </dgm:presLayoutVars>
      </dgm:prSet>
      <dgm:spPr/>
    </dgm:pt>
    <dgm:pt modelId="{9328DC2D-B513-43D6-A71A-43D3E81DCAF6}" type="pres">
      <dgm:prSet presAssocID="{C8A2DE7F-A74F-4429-9168-F4B7BD48F5C5}" presName="sp" presStyleCnt="0"/>
      <dgm:spPr/>
    </dgm:pt>
    <dgm:pt modelId="{17A74946-A774-4667-988D-06F4E1583BB6}" type="pres">
      <dgm:prSet presAssocID="{402AC55C-1B81-41FE-819C-B123E6090ADD}" presName="composite" presStyleCnt="0"/>
      <dgm:spPr/>
    </dgm:pt>
    <dgm:pt modelId="{F2ED00BD-0889-4063-A605-9D29CF019CE5}" type="pres">
      <dgm:prSet presAssocID="{402AC55C-1B81-41FE-819C-B123E6090AD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E5495AD-8271-4A80-AF5D-0649C0ADBA2A}" type="pres">
      <dgm:prSet presAssocID="{402AC55C-1B81-41FE-819C-B123E6090AD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C588309-7E6F-4C4A-9F63-FAC2BCCBAEBA}" type="presOf" srcId="{D57E909D-8B63-4AD8-A555-D62C65DEE081}" destId="{E611D910-594B-40A6-8718-F3B58D523DC1}" srcOrd="0" destOrd="0" presId="urn:microsoft.com/office/officeart/2005/8/layout/chevron2"/>
    <dgm:cxn modelId="{5302E333-2251-4801-852A-128B3AD80A6D}" type="presOf" srcId="{8FAFD1B0-B53A-40A6-91A7-FDAA359AD0F2}" destId="{9E5495AD-8271-4A80-AF5D-0649C0ADBA2A}" srcOrd="0" destOrd="0" presId="urn:microsoft.com/office/officeart/2005/8/layout/chevron2"/>
    <dgm:cxn modelId="{73800D4C-9A88-451B-AB3D-C7A090D026A8}" type="presOf" srcId="{957BD2B5-DA44-42CE-950A-964246BA438E}" destId="{A4D3CC64-F2A0-4D95-9B86-43748AB729CD}" srcOrd="0" destOrd="0" presId="urn:microsoft.com/office/officeart/2005/8/layout/chevron2"/>
    <dgm:cxn modelId="{2950399E-4693-4DCB-9276-EA18357A950A}" srcId="{D57E909D-8B63-4AD8-A555-D62C65DEE081}" destId="{1A7B9390-1904-458E-8664-4ED09E6F6974}" srcOrd="0" destOrd="0" parTransId="{D4EA051B-18DA-4EBE-A319-CCDF4FC4E31C}" sibTransId="{374191EF-EE6D-47D1-A42B-EBA5B86CF024}"/>
    <dgm:cxn modelId="{4602D1AA-BA0C-4BC6-8BCB-2D72407676AA}" srcId="{2E597415-D8AA-44FD-838C-42BB28BA2BE9}" destId="{D57E909D-8B63-4AD8-A555-D62C65DEE081}" srcOrd="1" destOrd="0" parTransId="{E3C81067-D3D9-40F7-AD30-979F84649121}" sibTransId="{C8A2DE7F-A74F-4429-9168-F4B7BD48F5C5}"/>
    <dgm:cxn modelId="{50508BB0-AF16-49E6-9F37-0DFFD8F3545F}" srcId="{2E597415-D8AA-44FD-838C-42BB28BA2BE9}" destId="{A33B29B1-DAF6-4D88-92AF-A5A5C4BD3368}" srcOrd="0" destOrd="0" parTransId="{C38FFF34-4FBC-4204-B236-FA84478C9D95}" sibTransId="{6E24A284-BA5B-4F33-8437-E49CA612F399}"/>
    <dgm:cxn modelId="{0CA029B9-76FC-4755-B956-2254C0BCAEB7}" srcId="{A33B29B1-DAF6-4D88-92AF-A5A5C4BD3368}" destId="{957BD2B5-DA44-42CE-950A-964246BA438E}" srcOrd="0" destOrd="0" parTransId="{1285415F-C209-4EBC-8CEC-B0FFEB4A6D5F}" sibTransId="{278EA287-24FD-41CF-9A92-2677BBC1ADAF}"/>
    <dgm:cxn modelId="{39DA78C4-428A-4CF3-9748-8FB34A30F49F}" type="presOf" srcId="{1A7B9390-1904-458E-8664-4ED09E6F6974}" destId="{25A9FBB6-EFCD-4687-94DF-C9D73F05D65D}" srcOrd="0" destOrd="0" presId="urn:microsoft.com/office/officeart/2005/8/layout/chevron2"/>
    <dgm:cxn modelId="{75B2ABC8-55D7-41DE-964B-7C575D567EE7}" type="presOf" srcId="{2E597415-D8AA-44FD-838C-42BB28BA2BE9}" destId="{10115645-F8E0-4A48-951E-C438BB5F233A}" srcOrd="0" destOrd="0" presId="urn:microsoft.com/office/officeart/2005/8/layout/chevron2"/>
    <dgm:cxn modelId="{499AEDC9-4D1D-4CC4-8C51-3344BB1858BB}" srcId="{402AC55C-1B81-41FE-819C-B123E6090ADD}" destId="{8FAFD1B0-B53A-40A6-91A7-FDAA359AD0F2}" srcOrd="0" destOrd="0" parTransId="{FE3382A1-B27D-4C5C-9F0B-BF13D564710B}" sibTransId="{C279EC32-AB48-4E5F-ABAA-90778DE6EA74}"/>
    <dgm:cxn modelId="{8BE53CDD-F04A-44CD-98CA-1C0E15EDA415}" type="presOf" srcId="{402AC55C-1B81-41FE-819C-B123E6090ADD}" destId="{F2ED00BD-0889-4063-A605-9D29CF019CE5}" srcOrd="0" destOrd="0" presId="urn:microsoft.com/office/officeart/2005/8/layout/chevron2"/>
    <dgm:cxn modelId="{C3C0F4E5-C1F4-4ED0-915D-7C8300074E89}" type="presOf" srcId="{A33B29B1-DAF6-4D88-92AF-A5A5C4BD3368}" destId="{D13E97E6-D4E9-4BD1-9525-304CC3DE9952}" srcOrd="0" destOrd="0" presId="urn:microsoft.com/office/officeart/2005/8/layout/chevron2"/>
    <dgm:cxn modelId="{E8059AF6-58AE-4F39-B27F-F4ECF538C311}" srcId="{2E597415-D8AA-44FD-838C-42BB28BA2BE9}" destId="{402AC55C-1B81-41FE-819C-B123E6090ADD}" srcOrd="2" destOrd="0" parTransId="{867645D8-BFE4-47EF-B89F-230887C87713}" sibTransId="{FA735619-9B83-4345-94FF-C6AE99975492}"/>
    <dgm:cxn modelId="{8CB8F257-0C1A-4819-AEC5-3E252FD28F4A}" type="presParOf" srcId="{10115645-F8E0-4A48-951E-C438BB5F233A}" destId="{FACDF4DF-1066-498A-9C6F-0A4F4F0BE4AF}" srcOrd="0" destOrd="0" presId="urn:microsoft.com/office/officeart/2005/8/layout/chevron2"/>
    <dgm:cxn modelId="{B98E14FD-27C9-4E58-B9A5-BA2FEADF16CA}" type="presParOf" srcId="{FACDF4DF-1066-498A-9C6F-0A4F4F0BE4AF}" destId="{D13E97E6-D4E9-4BD1-9525-304CC3DE9952}" srcOrd="0" destOrd="0" presId="urn:microsoft.com/office/officeart/2005/8/layout/chevron2"/>
    <dgm:cxn modelId="{EEE238F7-5E55-4F91-92D0-C13E02E935B4}" type="presParOf" srcId="{FACDF4DF-1066-498A-9C6F-0A4F4F0BE4AF}" destId="{A4D3CC64-F2A0-4D95-9B86-43748AB729CD}" srcOrd="1" destOrd="0" presId="urn:microsoft.com/office/officeart/2005/8/layout/chevron2"/>
    <dgm:cxn modelId="{70C5FF65-C943-4E10-B7EE-A376C2F7E0AD}" type="presParOf" srcId="{10115645-F8E0-4A48-951E-C438BB5F233A}" destId="{DF719A87-7BFA-4E71-97DD-3649DBDEF559}" srcOrd="1" destOrd="0" presId="urn:microsoft.com/office/officeart/2005/8/layout/chevron2"/>
    <dgm:cxn modelId="{641A9276-7C9C-498A-8569-235B99A945D3}" type="presParOf" srcId="{10115645-F8E0-4A48-951E-C438BB5F233A}" destId="{4C63AD70-EEAF-4A29-B652-3F0CD12C3EC5}" srcOrd="2" destOrd="0" presId="urn:microsoft.com/office/officeart/2005/8/layout/chevron2"/>
    <dgm:cxn modelId="{AA5BFEC6-DD10-4E38-989B-6090CC79FD02}" type="presParOf" srcId="{4C63AD70-EEAF-4A29-B652-3F0CD12C3EC5}" destId="{E611D910-594B-40A6-8718-F3B58D523DC1}" srcOrd="0" destOrd="0" presId="urn:microsoft.com/office/officeart/2005/8/layout/chevron2"/>
    <dgm:cxn modelId="{CF2F0AEF-C5AD-46EF-982E-57F210B90B77}" type="presParOf" srcId="{4C63AD70-EEAF-4A29-B652-3F0CD12C3EC5}" destId="{25A9FBB6-EFCD-4687-94DF-C9D73F05D65D}" srcOrd="1" destOrd="0" presId="urn:microsoft.com/office/officeart/2005/8/layout/chevron2"/>
    <dgm:cxn modelId="{950ABCA9-9962-465A-88D2-CFBD93ACAA94}" type="presParOf" srcId="{10115645-F8E0-4A48-951E-C438BB5F233A}" destId="{9328DC2D-B513-43D6-A71A-43D3E81DCAF6}" srcOrd="3" destOrd="0" presId="urn:microsoft.com/office/officeart/2005/8/layout/chevron2"/>
    <dgm:cxn modelId="{8F9DA372-AEFB-48C7-930E-C0F4636510D7}" type="presParOf" srcId="{10115645-F8E0-4A48-951E-C438BB5F233A}" destId="{17A74946-A774-4667-988D-06F4E1583BB6}" srcOrd="4" destOrd="0" presId="urn:microsoft.com/office/officeart/2005/8/layout/chevron2"/>
    <dgm:cxn modelId="{77B78A47-A831-4985-A54D-410CD2077655}" type="presParOf" srcId="{17A74946-A774-4667-988D-06F4E1583BB6}" destId="{F2ED00BD-0889-4063-A605-9D29CF019CE5}" srcOrd="0" destOrd="0" presId="urn:microsoft.com/office/officeart/2005/8/layout/chevron2"/>
    <dgm:cxn modelId="{52A4112F-03D8-494D-AF6E-210A3D3082D6}" type="presParOf" srcId="{17A74946-A774-4667-988D-06F4E1583BB6}" destId="{9E5495AD-8271-4A80-AF5D-0649C0ADBA2A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597415-D8AA-44FD-838C-42BB28BA2BE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33B29B1-DAF6-4D88-92AF-A5A5C4BD3368}">
      <dgm:prSet phldrT="[Tekst]" custT="1"/>
      <dgm:spPr>
        <a:solidFill>
          <a:srgbClr val="004379"/>
        </a:solidFill>
        <a:ln>
          <a:solidFill>
            <a:srgbClr val="004379"/>
          </a:solidFill>
        </a:ln>
      </dgm:spPr>
      <dgm:t>
        <a:bodyPr/>
        <a:lstStyle/>
        <a:p>
          <a:r>
            <a:rPr lang="nl-NL" sz="1000" b="1" dirty="0">
              <a:solidFill>
                <a:schemeClr val="bg1"/>
              </a:solidFill>
            </a:rPr>
            <a:t>September - Oktober</a:t>
          </a:r>
        </a:p>
      </dgm:t>
    </dgm:pt>
    <dgm:pt modelId="{C38FFF34-4FBC-4204-B236-FA84478C9D95}" type="parTrans" cxnId="{50508BB0-AF16-49E6-9F37-0DFFD8F3545F}">
      <dgm:prSet/>
      <dgm:spPr/>
      <dgm:t>
        <a:bodyPr/>
        <a:lstStyle/>
        <a:p>
          <a:endParaRPr lang="nl-NL"/>
        </a:p>
      </dgm:t>
    </dgm:pt>
    <dgm:pt modelId="{6E24A284-BA5B-4F33-8437-E49CA612F399}" type="sibTrans" cxnId="{50508BB0-AF16-49E6-9F37-0DFFD8F3545F}">
      <dgm:prSet/>
      <dgm:spPr/>
      <dgm:t>
        <a:bodyPr/>
        <a:lstStyle/>
        <a:p>
          <a:endParaRPr lang="nl-NL"/>
        </a:p>
      </dgm:t>
    </dgm:pt>
    <dgm:pt modelId="{957BD2B5-DA44-42CE-950A-964246BA438E}">
      <dgm:prSet phldrT="[Tekst]" custT="1"/>
      <dgm:spPr>
        <a:ln>
          <a:solidFill>
            <a:srgbClr val="004379"/>
          </a:solidFill>
        </a:ln>
      </dgm:spPr>
      <dgm:t>
        <a:bodyPr/>
        <a:lstStyle/>
        <a:p>
          <a:r>
            <a:rPr lang="nl-NL" sz="1700" dirty="0"/>
            <a:t>Presentatie Manifest (directie en bestuur)</a:t>
          </a:r>
        </a:p>
      </dgm:t>
    </dgm:pt>
    <dgm:pt modelId="{1285415F-C209-4EBC-8CEC-B0FFEB4A6D5F}" type="parTrans" cxnId="{0CA029B9-76FC-4755-B956-2254C0BCAEB7}">
      <dgm:prSet/>
      <dgm:spPr/>
      <dgm:t>
        <a:bodyPr/>
        <a:lstStyle/>
        <a:p>
          <a:endParaRPr lang="nl-NL"/>
        </a:p>
      </dgm:t>
    </dgm:pt>
    <dgm:pt modelId="{278EA287-24FD-41CF-9A92-2677BBC1ADAF}" type="sibTrans" cxnId="{0CA029B9-76FC-4755-B956-2254C0BCAEB7}">
      <dgm:prSet/>
      <dgm:spPr/>
      <dgm:t>
        <a:bodyPr/>
        <a:lstStyle/>
        <a:p>
          <a:endParaRPr lang="nl-NL"/>
        </a:p>
      </dgm:t>
    </dgm:pt>
    <dgm:pt modelId="{D57E909D-8B63-4AD8-A555-D62C65DEE081}">
      <dgm:prSet phldrT="[Tekst]" custT="1"/>
      <dgm:spPr>
        <a:solidFill>
          <a:srgbClr val="004379"/>
        </a:solidFill>
        <a:ln>
          <a:solidFill>
            <a:srgbClr val="004379"/>
          </a:solidFill>
        </a:ln>
      </dgm:spPr>
      <dgm:t>
        <a:bodyPr/>
        <a:lstStyle/>
        <a:p>
          <a:r>
            <a:rPr lang="nl-NL" sz="1000" dirty="0"/>
            <a:t>Eind 2021</a:t>
          </a:r>
        </a:p>
      </dgm:t>
    </dgm:pt>
    <dgm:pt modelId="{E3C81067-D3D9-40F7-AD30-979F84649121}" type="parTrans" cxnId="{4602D1AA-BA0C-4BC6-8BCB-2D72407676AA}">
      <dgm:prSet/>
      <dgm:spPr/>
      <dgm:t>
        <a:bodyPr/>
        <a:lstStyle/>
        <a:p>
          <a:endParaRPr lang="nl-NL"/>
        </a:p>
      </dgm:t>
    </dgm:pt>
    <dgm:pt modelId="{C8A2DE7F-A74F-4429-9168-F4B7BD48F5C5}" type="sibTrans" cxnId="{4602D1AA-BA0C-4BC6-8BCB-2D72407676AA}">
      <dgm:prSet/>
      <dgm:spPr/>
      <dgm:t>
        <a:bodyPr/>
        <a:lstStyle/>
        <a:p>
          <a:endParaRPr lang="nl-NL"/>
        </a:p>
      </dgm:t>
    </dgm:pt>
    <dgm:pt modelId="{1A7B9390-1904-458E-8664-4ED09E6F6974}">
      <dgm:prSet phldrT="[Tekst]" custT="1"/>
      <dgm:spPr>
        <a:ln>
          <a:solidFill>
            <a:srgbClr val="004379"/>
          </a:solidFill>
        </a:ln>
      </dgm:spPr>
      <dgm:t>
        <a:bodyPr/>
        <a:lstStyle/>
        <a:p>
          <a:r>
            <a:rPr lang="nl-NL" sz="1700" dirty="0" err="1"/>
            <a:t>Ondertekeningsevent</a:t>
          </a:r>
          <a:r>
            <a:rPr lang="nl-NL" sz="1700" dirty="0"/>
            <a:t> Manifest</a:t>
          </a:r>
        </a:p>
      </dgm:t>
    </dgm:pt>
    <dgm:pt modelId="{D4EA051B-18DA-4EBE-A319-CCDF4FC4E31C}" type="parTrans" cxnId="{2950399E-4693-4DCB-9276-EA18357A950A}">
      <dgm:prSet/>
      <dgm:spPr/>
      <dgm:t>
        <a:bodyPr/>
        <a:lstStyle/>
        <a:p>
          <a:endParaRPr lang="nl-NL"/>
        </a:p>
      </dgm:t>
    </dgm:pt>
    <dgm:pt modelId="{374191EF-EE6D-47D1-A42B-EBA5B86CF024}" type="sibTrans" cxnId="{2950399E-4693-4DCB-9276-EA18357A950A}">
      <dgm:prSet/>
      <dgm:spPr/>
      <dgm:t>
        <a:bodyPr/>
        <a:lstStyle/>
        <a:p>
          <a:endParaRPr lang="nl-NL"/>
        </a:p>
      </dgm:t>
    </dgm:pt>
    <dgm:pt modelId="{402AC55C-1B81-41FE-819C-B123E6090ADD}">
      <dgm:prSet phldrT="[Tekst]" custT="1"/>
      <dgm:spPr>
        <a:solidFill>
          <a:srgbClr val="004379"/>
        </a:solidFill>
        <a:ln>
          <a:solidFill>
            <a:srgbClr val="004379"/>
          </a:solidFill>
        </a:ln>
      </dgm:spPr>
      <dgm:t>
        <a:bodyPr/>
        <a:lstStyle/>
        <a:p>
          <a:r>
            <a:rPr lang="nl-NL" sz="1000" dirty="0"/>
            <a:t>April-Mei 2022</a:t>
          </a:r>
        </a:p>
      </dgm:t>
    </dgm:pt>
    <dgm:pt modelId="{867645D8-BFE4-47EF-B89F-230887C87713}" type="parTrans" cxnId="{E8059AF6-58AE-4F39-B27F-F4ECF538C311}">
      <dgm:prSet/>
      <dgm:spPr/>
      <dgm:t>
        <a:bodyPr/>
        <a:lstStyle/>
        <a:p>
          <a:endParaRPr lang="nl-NL"/>
        </a:p>
      </dgm:t>
    </dgm:pt>
    <dgm:pt modelId="{FA735619-9B83-4345-94FF-C6AE99975492}" type="sibTrans" cxnId="{E8059AF6-58AE-4F39-B27F-F4ECF538C311}">
      <dgm:prSet/>
      <dgm:spPr/>
      <dgm:t>
        <a:bodyPr/>
        <a:lstStyle/>
        <a:p>
          <a:endParaRPr lang="nl-NL"/>
        </a:p>
      </dgm:t>
    </dgm:pt>
    <dgm:pt modelId="{8FAFD1B0-B53A-40A6-91A7-FDAA359AD0F2}">
      <dgm:prSet phldrT="[Tekst]" custT="1"/>
      <dgm:spPr>
        <a:ln>
          <a:solidFill>
            <a:srgbClr val="004379"/>
          </a:solidFill>
        </a:ln>
      </dgm:spPr>
      <dgm:t>
        <a:bodyPr/>
        <a:lstStyle/>
        <a:p>
          <a:r>
            <a:rPr lang="nl-NL" sz="1700" dirty="0"/>
            <a:t>2</a:t>
          </a:r>
          <a:r>
            <a:rPr lang="nl-NL" sz="1700" baseline="30000" dirty="0"/>
            <a:t>de</a:t>
          </a:r>
          <a:r>
            <a:rPr lang="nl-NL" sz="1700" dirty="0"/>
            <a:t> officiële aanhaakmoment Manifest</a:t>
          </a:r>
        </a:p>
      </dgm:t>
    </dgm:pt>
    <dgm:pt modelId="{FE3382A1-B27D-4C5C-9F0B-BF13D564710B}" type="parTrans" cxnId="{499AEDC9-4D1D-4CC4-8C51-3344BB1858BB}">
      <dgm:prSet/>
      <dgm:spPr/>
      <dgm:t>
        <a:bodyPr/>
        <a:lstStyle/>
        <a:p>
          <a:endParaRPr lang="nl-NL"/>
        </a:p>
      </dgm:t>
    </dgm:pt>
    <dgm:pt modelId="{C279EC32-AB48-4E5F-ABAA-90778DE6EA74}" type="sibTrans" cxnId="{499AEDC9-4D1D-4CC4-8C51-3344BB1858BB}">
      <dgm:prSet/>
      <dgm:spPr/>
      <dgm:t>
        <a:bodyPr/>
        <a:lstStyle/>
        <a:p>
          <a:endParaRPr lang="nl-NL"/>
        </a:p>
      </dgm:t>
    </dgm:pt>
    <dgm:pt modelId="{10115645-F8E0-4A48-951E-C438BB5F233A}" type="pres">
      <dgm:prSet presAssocID="{2E597415-D8AA-44FD-838C-42BB28BA2BE9}" presName="linearFlow" presStyleCnt="0">
        <dgm:presLayoutVars>
          <dgm:dir/>
          <dgm:animLvl val="lvl"/>
          <dgm:resizeHandles val="exact"/>
        </dgm:presLayoutVars>
      </dgm:prSet>
      <dgm:spPr/>
    </dgm:pt>
    <dgm:pt modelId="{FACDF4DF-1066-498A-9C6F-0A4F4F0BE4AF}" type="pres">
      <dgm:prSet presAssocID="{A33B29B1-DAF6-4D88-92AF-A5A5C4BD3368}" presName="composite" presStyleCnt="0"/>
      <dgm:spPr/>
    </dgm:pt>
    <dgm:pt modelId="{D13E97E6-D4E9-4BD1-9525-304CC3DE9952}" type="pres">
      <dgm:prSet presAssocID="{A33B29B1-DAF6-4D88-92AF-A5A5C4BD336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4D3CC64-F2A0-4D95-9B86-43748AB729CD}" type="pres">
      <dgm:prSet presAssocID="{A33B29B1-DAF6-4D88-92AF-A5A5C4BD3368}" presName="descendantText" presStyleLbl="alignAcc1" presStyleIdx="0" presStyleCnt="3">
        <dgm:presLayoutVars>
          <dgm:bulletEnabled val="1"/>
        </dgm:presLayoutVars>
      </dgm:prSet>
      <dgm:spPr/>
    </dgm:pt>
    <dgm:pt modelId="{DF719A87-7BFA-4E71-97DD-3649DBDEF559}" type="pres">
      <dgm:prSet presAssocID="{6E24A284-BA5B-4F33-8437-E49CA612F399}" presName="sp" presStyleCnt="0"/>
      <dgm:spPr/>
    </dgm:pt>
    <dgm:pt modelId="{4C63AD70-EEAF-4A29-B652-3F0CD12C3EC5}" type="pres">
      <dgm:prSet presAssocID="{D57E909D-8B63-4AD8-A555-D62C65DEE081}" presName="composite" presStyleCnt="0"/>
      <dgm:spPr/>
    </dgm:pt>
    <dgm:pt modelId="{E611D910-594B-40A6-8718-F3B58D523DC1}" type="pres">
      <dgm:prSet presAssocID="{D57E909D-8B63-4AD8-A555-D62C65DEE08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5A9FBB6-EFCD-4687-94DF-C9D73F05D65D}" type="pres">
      <dgm:prSet presAssocID="{D57E909D-8B63-4AD8-A555-D62C65DEE081}" presName="descendantText" presStyleLbl="alignAcc1" presStyleIdx="1" presStyleCnt="3">
        <dgm:presLayoutVars>
          <dgm:bulletEnabled val="1"/>
        </dgm:presLayoutVars>
      </dgm:prSet>
      <dgm:spPr/>
    </dgm:pt>
    <dgm:pt modelId="{9328DC2D-B513-43D6-A71A-43D3E81DCAF6}" type="pres">
      <dgm:prSet presAssocID="{C8A2DE7F-A74F-4429-9168-F4B7BD48F5C5}" presName="sp" presStyleCnt="0"/>
      <dgm:spPr/>
    </dgm:pt>
    <dgm:pt modelId="{17A74946-A774-4667-988D-06F4E1583BB6}" type="pres">
      <dgm:prSet presAssocID="{402AC55C-1B81-41FE-819C-B123E6090ADD}" presName="composite" presStyleCnt="0"/>
      <dgm:spPr/>
    </dgm:pt>
    <dgm:pt modelId="{F2ED00BD-0889-4063-A605-9D29CF019CE5}" type="pres">
      <dgm:prSet presAssocID="{402AC55C-1B81-41FE-819C-B123E6090AD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E5495AD-8271-4A80-AF5D-0649C0ADBA2A}" type="pres">
      <dgm:prSet presAssocID="{402AC55C-1B81-41FE-819C-B123E6090AD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C588309-7E6F-4C4A-9F63-FAC2BCCBAEBA}" type="presOf" srcId="{D57E909D-8B63-4AD8-A555-D62C65DEE081}" destId="{E611D910-594B-40A6-8718-F3B58D523DC1}" srcOrd="0" destOrd="0" presId="urn:microsoft.com/office/officeart/2005/8/layout/chevron2"/>
    <dgm:cxn modelId="{5302E333-2251-4801-852A-128B3AD80A6D}" type="presOf" srcId="{8FAFD1B0-B53A-40A6-91A7-FDAA359AD0F2}" destId="{9E5495AD-8271-4A80-AF5D-0649C0ADBA2A}" srcOrd="0" destOrd="0" presId="urn:microsoft.com/office/officeart/2005/8/layout/chevron2"/>
    <dgm:cxn modelId="{73800D4C-9A88-451B-AB3D-C7A090D026A8}" type="presOf" srcId="{957BD2B5-DA44-42CE-950A-964246BA438E}" destId="{A4D3CC64-F2A0-4D95-9B86-43748AB729CD}" srcOrd="0" destOrd="0" presId="urn:microsoft.com/office/officeart/2005/8/layout/chevron2"/>
    <dgm:cxn modelId="{2950399E-4693-4DCB-9276-EA18357A950A}" srcId="{D57E909D-8B63-4AD8-A555-D62C65DEE081}" destId="{1A7B9390-1904-458E-8664-4ED09E6F6974}" srcOrd="0" destOrd="0" parTransId="{D4EA051B-18DA-4EBE-A319-CCDF4FC4E31C}" sibTransId="{374191EF-EE6D-47D1-A42B-EBA5B86CF024}"/>
    <dgm:cxn modelId="{4602D1AA-BA0C-4BC6-8BCB-2D72407676AA}" srcId="{2E597415-D8AA-44FD-838C-42BB28BA2BE9}" destId="{D57E909D-8B63-4AD8-A555-D62C65DEE081}" srcOrd="1" destOrd="0" parTransId="{E3C81067-D3D9-40F7-AD30-979F84649121}" sibTransId="{C8A2DE7F-A74F-4429-9168-F4B7BD48F5C5}"/>
    <dgm:cxn modelId="{50508BB0-AF16-49E6-9F37-0DFFD8F3545F}" srcId="{2E597415-D8AA-44FD-838C-42BB28BA2BE9}" destId="{A33B29B1-DAF6-4D88-92AF-A5A5C4BD3368}" srcOrd="0" destOrd="0" parTransId="{C38FFF34-4FBC-4204-B236-FA84478C9D95}" sibTransId="{6E24A284-BA5B-4F33-8437-E49CA612F399}"/>
    <dgm:cxn modelId="{0CA029B9-76FC-4755-B956-2254C0BCAEB7}" srcId="{A33B29B1-DAF6-4D88-92AF-A5A5C4BD3368}" destId="{957BD2B5-DA44-42CE-950A-964246BA438E}" srcOrd="0" destOrd="0" parTransId="{1285415F-C209-4EBC-8CEC-B0FFEB4A6D5F}" sibTransId="{278EA287-24FD-41CF-9A92-2677BBC1ADAF}"/>
    <dgm:cxn modelId="{39DA78C4-428A-4CF3-9748-8FB34A30F49F}" type="presOf" srcId="{1A7B9390-1904-458E-8664-4ED09E6F6974}" destId="{25A9FBB6-EFCD-4687-94DF-C9D73F05D65D}" srcOrd="0" destOrd="0" presId="urn:microsoft.com/office/officeart/2005/8/layout/chevron2"/>
    <dgm:cxn modelId="{75B2ABC8-55D7-41DE-964B-7C575D567EE7}" type="presOf" srcId="{2E597415-D8AA-44FD-838C-42BB28BA2BE9}" destId="{10115645-F8E0-4A48-951E-C438BB5F233A}" srcOrd="0" destOrd="0" presId="urn:microsoft.com/office/officeart/2005/8/layout/chevron2"/>
    <dgm:cxn modelId="{499AEDC9-4D1D-4CC4-8C51-3344BB1858BB}" srcId="{402AC55C-1B81-41FE-819C-B123E6090ADD}" destId="{8FAFD1B0-B53A-40A6-91A7-FDAA359AD0F2}" srcOrd="0" destOrd="0" parTransId="{FE3382A1-B27D-4C5C-9F0B-BF13D564710B}" sibTransId="{C279EC32-AB48-4E5F-ABAA-90778DE6EA74}"/>
    <dgm:cxn modelId="{8BE53CDD-F04A-44CD-98CA-1C0E15EDA415}" type="presOf" srcId="{402AC55C-1B81-41FE-819C-B123E6090ADD}" destId="{F2ED00BD-0889-4063-A605-9D29CF019CE5}" srcOrd="0" destOrd="0" presId="urn:microsoft.com/office/officeart/2005/8/layout/chevron2"/>
    <dgm:cxn modelId="{C3C0F4E5-C1F4-4ED0-915D-7C8300074E89}" type="presOf" srcId="{A33B29B1-DAF6-4D88-92AF-A5A5C4BD3368}" destId="{D13E97E6-D4E9-4BD1-9525-304CC3DE9952}" srcOrd="0" destOrd="0" presId="urn:microsoft.com/office/officeart/2005/8/layout/chevron2"/>
    <dgm:cxn modelId="{E8059AF6-58AE-4F39-B27F-F4ECF538C311}" srcId="{2E597415-D8AA-44FD-838C-42BB28BA2BE9}" destId="{402AC55C-1B81-41FE-819C-B123E6090ADD}" srcOrd="2" destOrd="0" parTransId="{867645D8-BFE4-47EF-B89F-230887C87713}" sibTransId="{FA735619-9B83-4345-94FF-C6AE99975492}"/>
    <dgm:cxn modelId="{8CB8F257-0C1A-4819-AEC5-3E252FD28F4A}" type="presParOf" srcId="{10115645-F8E0-4A48-951E-C438BB5F233A}" destId="{FACDF4DF-1066-498A-9C6F-0A4F4F0BE4AF}" srcOrd="0" destOrd="0" presId="urn:microsoft.com/office/officeart/2005/8/layout/chevron2"/>
    <dgm:cxn modelId="{B98E14FD-27C9-4E58-B9A5-BA2FEADF16CA}" type="presParOf" srcId="{FACDF4DF-1066-498A-9C6F-0A4F4F0BE4AF}" destId="{D13E97E6-D4E9-4BD1-9525-304CC3DE9952}" srcOrd="0" destOrd="0" presId="urn:microsoft.com/office/officeart/2005/8/layout/chevron2"/>
    <dgm:cxn modelId="{EEE238F7-5E55-4F91-92D0-C13E02E935B4}" type="presParOf" srcId="{FACDF4DF-1066-498A-9C6F-0A4F4F0BE4AF}" destId="{A4D3CC64-F2A0-4D95-9B86-43748AB729CD}" srcOrd="1" destOrd="0" presId="urn:microsoft.com/office/officeart/2005/8/layout/chevron2"/>
    <dgm:cxn modelId="{70C5FF65-C943-4E10-B7EE-A376C2F7E0AD}" type="presParOf" srcId="{10115645-F8E0-4A48-951E-C438BB5F233A}" destId="{DF719A87-7BFA-4E71-97DD-3649DBDEF559}" srcOrd="1" destOrd="0" presId="urn:microsoft.com/office/officeart/2005/8/layout/chevron2"/>
    <dgm:cxn modelId="{641A9276-7C9C-498A-8569-235B99A945D3}" type="presParOf" srcId="{10115645-F8E0-4A48-951E-C438BB5F233A}" destId="{4C63AD70-EEAF-4A29-B652-3F0CD12C3EC5}" srcOrd="2" destOrd="0" presId="urn:microsoft.com/office/officeart/2005/8/layout/chevron2"/>
    <dgm:cxn modelId="{AA5BFEC6-DD10-4E38-989B-6090CC79FD02}" type="presParOf" srcId="{4C63AD70-EEAF-4A29-B652-3F0CD12C3EC5}" destId="{E611D910-594B-40A6-8718-F3B58D523DC1}" srcOrd="0" destOrd="0" presId="urn:microsoft.com/office/officeart/2005/8/layout/chevron2"/>
    <dgm:cxn modelId="{CF2F0AEF-C5AD-46EF-982E-57F210B90B77}" type="presParOf" srcId="{4C63AD70-EEAF-4A29-B652-3F0CD12C3EC5}" destId="{25A9FBB6-EFCD-4687-94DF-C9D73F05D65D}" srcOrd="1" destOrd="0" presId="urn:microsoft.com/office/officeart/2005/8/layout/chevron2"/>
    <dgm:cxn modelId="{950ABCA9-9962-465A-88D2-CFBD93ACAA94}" type="presParOf" srcId="{10115645-F8E0-4A48-951E-C438BB5F233A}" destId="{9328DC2D-B513-43D6-A71A-43D3E81DCAF6}" srcOrd="3" destOrd="0" presId="urn:microsoft.com/office/officeart/2005/8/layout/chevron2"/>
    <dgm:cxn modelId="{8F9DA372-AEFB-48C7-930E-C0F4636510D7}" type="presParOf" srcId="{10115645-F8E0-4A48-951E-C438BB5F233A}" destId="{17A74946-A774-4667-988D-06F4E1583BB6}" srcOrd="4" destOrd="0" presId="urn:microsoft.com/office/officeart/2005/8/layout/chevron2"/>
    <dgm:cxn modelId="{77B78A47-A831-4985-A54D-410CD2077655}" type="presParOf" srcId="{17A74946-A774-4667-988D-06F4E1583BB6}" destId="{F2ED00BD-0889-4063-A605-9D29CF019CE5}" srcOrd="0" destOrd="0" presId="urn:microsoft.com/office/officeart/2005/8/layout/chevron2"/>
    <dgm:cxn modelId="{52A4112F-03D8-494D-AF6E-210A3D3082D6}" type="presParOf" srcId="{17A74946-A774-4667-988D-06F4E1583BB6}" destId="{9E5495AD-8271-4A80-AF5D-0649C0ADBA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E97E6-D4E9-4BD1-9525-304CC3DE9952}">
      <dsp:nvSpPr>
        <dsp:cNvPr id="0" name=""/>
        <dsp:cNvSpPr/>
      </dsp:nvSpPr>
      <dsp:spPr>
        <a:xfrm rot="5400000">
          <a:off x="-129148" y="131341"/>
          <a:ext cx="860993" cy="602695"/>
        </a:xfrm>
        <a:prstGeom prst="chevron">
          <a:avLst/>
        </a:prstGeom>
        <a:solidFill>
          <a:srgbClr val="004379"/>
        </a:solidFill>
        <a:ln w="12700" cap="flat" cmpd="sng" algn="ctr">
          <a:solidFill>
            <a:srgbClr val="0043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1 Juli 2021</a:t>
          </a:r>
        </a:p>
      </dsp:txBody>
      <dsp:txXfrm rot="-5400000">
        <a:off x="2" y="303540"/>
        <a:ext cx="602695" cy="258298"/>
      </dsp:txXfrm>
    </dsp:sp>
    <dsp:sp modelId="{A4D3CC64-F2A0-4D95-9B86-43748AB729CD}">
      <dsp:nvSpPr>
        <dsp:cNvPr id="0" name=""/>
        <dsp:cNvSpPr/>
      </dsp:nvSpPr>
      <dsp:spPr>
        <a:xfrm rot="5400000">
          <a:off x="3081717" y="-2479022"/>
          <a:ext cx="559939" cy="55179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43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Evaluatie / Online bijeenkomst huidige ondertekenaar Manifest</a:t>
          </a:r>
        </a:p>
      </dsp:txBody>
      <dsp:txXfrm rot="-5400000">
        <a:off x="602695" y="27334"/>
        <a:ext cx="5490650" cy="505271"/>
      </dsp:txXfrm>
    </dsp:sp>
    <dsp:sp modelId="{E611D910-594B-40A6-8718-F3B58D523DC1}">
      <dsp:nvSpPr>
        <dsp:cNvPr id="0" name=""/>
        <dsp:cNvSpPr/>
      </dsp:nvSpPr>
      <dsp:spPr>
        <a:xfrm rot="5400000">
          <a:off x="-129148" y="778846"/>
          <a:ext cx="860993" cy="602695"/>
        </a:xfrm>
        <a:prstGeom prst="chevron">
          <a:avLst/>
        </a:prstGeom>
        <a:solidFill>
          <a:srgbClr val="004379"/>
        </a:solidFill>
        <a:ln w="12700" cap="flat" cmpd="sng" algn="ctr">
          <a:solidFill>
            <a:srgbClr val="0043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Eind Juli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700" kern="1200" dirty="0"/>
        </a:p>
      </dsp:txBody>
      <dsp:txXfrm rot="-5400000">
        <a:off x="2" y="951045"/>
        <a:ext cx="602695" cy="258298"/>
      </dsp:txXfrm>
    </dsp:sp>
    <dsp:sp modelId="{25A9FBB6-EFCD-4687-94DF-C9D73F05D65D}">
      <dsp:nvSpPr>
        <dsp:cNvPr id="0" name=""/>
        <dsp:cNvSpPr/>
      </dsp:nvSpPr>
      <dsp:spPr>
        <a:xfrm rot="5400000">
          <a:off x="3081864" y="-1829471"/>
          <a:ext cx="559645" cy="55179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43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Concept Manifest gereed</a:t>
          </a:r>
        </a:p>
      </dsp:txBody>
      <dsp:txXfrm rot="-5400000">
        <a:off x="602695" y="677018"/>
        <a:ext cx="5490664" cy="505005"/>
      </dsp:txXfrm>
    </dsp:sp>
    <dsp:sp modelId="{F2ED00BD-0889-4063-A605-9D29CF019CE5}">
      <dsp:nvSpPr>
        <dsp:cNvPr id="0" name=""/>
        <dsp:cNvSpPr/>
      </dsp:nvSpPr>
      <dsp:spPr>
        <a:xfrm rot="5400000">
          <a:off x="-129148" y="1426352"/>
          <a:ext cx="860993" cy="602695"/>
        </a:xfrm>
        <a:prstGeom prst="chevron">
          <a:avLst/>
        </a:prstGeom>
        <a:solidFill>
          <a:srgbClr val="004379"/>
        </a:solidFill>
        <a:ln w="12700" cap="flat" cmpd="sng" algn="ctr">
          <a:solidFill>
            <a:srgbClr val="0043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Augustus</a:t>
          </a:r>
        </a:p>
      </dsp:txBody>
      <dsp:txXfrm rot="-5400000">
        <a:off x="2" y="1598551"/>
        <a:ext cx="602695" cy="258298"/>
      </dsp:txXfrm>
    </dsp:sp>
    <dsp:sp modelId="{9E5495AD-8271-4A80-AF5D-0649C0ADBA2A}">
      <dsp:nvSpPr>
        <dsp:cNvPr id="0" name=""/>
        <dsp:cNvSpPr/>
      </dsp:nvSpPr>
      <dsp:spPr>
        <a:xfrm rot="5400000">
          <a:off x="3081864" y="-1181966"/>
          <a:ext cx="559645" cy="55179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43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Communiceren Manifest met overheidsinstanties (Ministeries, Provincie, Waterschappen, Gemeenten)</a:t>
          </a:r>
        </a:p>
      </dsp:txBody>
      <dsp:txXfrm rot="-5400000">
        <a:off x="602695" y="1324523"/>
        <a:ext cx="5490664" cy="505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E97E6-D4E9-4BD1-9525-304CC3DE9952}">
      <dsp:nvSpPr>
        <dsp:cNvPr id="0" name=""/>
        <dsp:cNvSpPr/>
      </dsp:nvSpPr>
      <dsp:spPr>
        <a:xfrm rot="5400000">
          <a:off x="-129148" y="131341"/>
          <a:ext cx="860993" cy="602695"/>
        </a:xfrm>
        <a:prstGeom prst="chevron">
          <a:avLst/>
        </a:prstGeom>
        <a:solidFill>
          <a:srgbClr val="004379"/>
        </a:solidFill>
        <a:ln w="12700" cap="flat" cmpd="sng" algn="ctr">
          <a:solidFill>
            <a:srgbClr val="0043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chemeClr val="bg1"/>
              </a:solidFill>
            </a:rPr>
            <a:t>September - Oktober</a:t>
          </a:r>
        </a:p>
      </dsp:txBody>
      <dsp:txXfrm rot="-5400000">
        <a:off x="2" y="303540"/>
        <a:ext cx="602695" cy="258298"/>
      </dsp:txXfrm>
    </dsp:sp>
    <dsp:sp modelId="{A4D3CC64-F2A0-4D95-9B86-43748AB729CD}">
      <dsp:nvSpPr>
        <dsp:cNvPr id="0" name=""/>
        <dsp:cNvSpPr/>
      </dsp:nvSpPr>
      <dsp:spPr>
        <a:xfrm rot="5400000">
          <a:off x="3081717" y="-2476829"/>
          <a:ext cx="559939" cy="55179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43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Presentatie Manifest (directie en bestuur)</a:t>
          </a:r>
        </a:p>
      </dsp:txBody>
      <dsp:txXfrm rot="-5400000">
        <a:off x="602695" y="29527"/>
        <a:ext cx="5490650" cy="505271"/>
      </dsp:txXfrm>
    </dsp:sp>
    <dsp:sp modelId="{E611D910-594B-40A6-8718-F3B58D523DC1}">
      <dsp:nvSpPr>
        <dsp:cNvPr id="0" name=""/>
        <dsp:cNvSpPr/>
      </dsp:nvSpPr>
      <dsp:spPr>
        <a:xfrm rot="5400000">
          <a:off x="-129148" y="778846"/>
          <a:ext cx="860993" cy="602695"/>
        </a:xfrm>
        <a:prstGeom prst="chevron">
          <a:avLst/>
        </a:prstGeom>
        <a:solidFill>
          <a:srgbClr val="004379"/>
        </a:solidFill>
        <a:ln w="12700" cap="flat" cmpd="sng" algn="ctr">
          <a:solidFill>
            <a:srgbClr val="0043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Eind 2021</a:t>
          </a:r>
        </a:p>
      </dsp:txBody>
      <dsp:txXfrm rot="-5400000">
        <a:off x="2" y="951045"/>
        <a:ext cx="602695" cy="258298"/>
      </dsp:txXfrm>
    </dsp:sp>
    <dsp:sp modelId="{25A9FBB6-EFCD-4687-94DF-C9D73F05D65D}">
      <dsp:nvSpPr>
        <dsp:cNvPr id="0" name=""/>
        <dsp:cNvSpPr/>
      </dsp:nvSpPr>
      <dsp:spPr>
        <a:xfrm rot="5400000">
          <a:off x="3081864" y="-1829471"/>
          <a:ext cx="559645" cy="55179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43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 err="1"/>
            <a:t>Ondertekeningsevent</a:t>
          </a:r>
          <a:r>
            <a:rPr lang="nl-NL" sz="1700" kern="1200" dirty="0"/>
            <a:t> Manifest</a:t>
          </a:r>
        </a:p>
      </dsp:txBody>
      <dsp:txXfrm rot="-5400000">
        <a:off x="602695" y="677018"/>
        <a:ext cx="5490664" cy="505005"/>
      </dsp:txXfrm>
    </dsp:sp>
    <dsp:sp modelId="{F2ED00BD-0889-4063-A605-9D29CF019CE5}">
      <dsp:nvSpPr>
        <dsp:cNvPr id="0" name=""/>
        <dsp:cNvSpPr/>
      </dsp:nvSpPr>
      <dsp:spPr>
        <a:xfrm rot="5400000">
          <a:off x="-129148" y="1426352"/>
          <a:ext cx="860993" cy="602695"/>
        </a:xfrm>
        <a:prstGeom prst="chevron">
          <a:avLst/>
        </a:prstGeom>
        <a:solidFill>
          <a:srgbClr val="004379"/>
        </a:solidFill>
        <a:ln w="12700" cap="flat" cmpd="sng" algn="ctr">
          <a:solidFill>
            <a:srgbClr val="0043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April-Mei 2022</a:t>
          </a:r>
        </a:p>
      </dsp:txBody>
      <dsp:txXfrm rot="-5400000">
        <a:off x="2" y="1598551"/>
        <a:ext cx="602695" cy="258298"/>
      </dsp:txXfrm>
    </dsp:sp>
    <dsp:sp modelId="{9E5495AD-8271-4A80-AF5D-0649C0ADBA2A}">
      <dsp:nvSpPr>
        <dsp:cNvPr id="0" name=""/>
        <dsp:cNvSpPr/>
      </dsp:nvSpPr>
      <dsp:spPr>
        <a:xfrm rot="5400000">
          <a:off x="3081864" y="-1181966"/>
          <a:ext cx="559645" cy="55179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43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2</a:t>
          </a:r>
          <a:r>
            <a:rPr lang="nl-NL" sz="1700" kern="1200" baseline="30000" dirty="0"/>
            <a:t>de</a:t>
          </a:r>
          <a:r>
            <a:rPr lang="nl-NL" sz="1700" kern="1200" dirty="0"/>
            <a:t> officiële aanhaakmoment Manifest</a:t>
          </a:r>
        </a:p>
      </dsp:txBody>
      <dsp:txXfrm rot="-5400000">
        <a:off x="602695" y="1324523"/>
        <a:ext cx="5490664" cy="50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C8A6E-9CD8-40E1-BABF-6AC3CD07B98B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70DA5-E087-4E44-9B8E-D5725E1CE8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50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ECBDCD-0F56-47D2-9A77-9DF54B1501C6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230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ECBDCD-0F56-47D2-9A77-9DF54B1501C6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570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ECBDCD-0F56-47D2-9A77-9DF54B1501C6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45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ECBDCD-0F56-47D2-9A77-9DF54B1501C6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91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ECBDCD-0F56-47D2-9A77-9DF54B1501C6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72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ECBDCD-0F56-47D2-9A77-9DF54B1501C6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1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ECBDCD-0F56-47D2-9A77-9DF54B1501C6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534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ECBDCD-0F56-47D2-9A77-9DF54B1501C6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898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ECBDCD-0F56-47D2-9A77-9DF54B1501C6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66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ECBDCD-0F56-47D2-9A77-9DF54B1501C6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989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ECBDCD-0F56-47D2-9A77-9DF54B1501C6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12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0C941-3F35-4D7E-BE11-B7EBDADAF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CCF652-CDAF-41AF-BB95-9CD4BB1D6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92E935-6A1D-44B3-9237-65C7276FD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9B6A-F1A1-42BC-B681-1DF8D8BEACD6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16AF8A-7D16-4E76-B6BC-D7F070BA1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E81233-9BD6-4F65-AD4D-A1156106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DD9-BE18-4445-B2A1-4D7D02E0E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24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13DBA-4F5A-4C10-B3B9-873A1A15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656A89F-4A40-4767-BD06-56B60EA6A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77F8CA-023E-4DE8-AB17-81B464BBA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9B6A-F1A1-42BC-B681-1DF8D8BEACD6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6286FD-F43C-4672-A211-BD6E8AB0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79E1BC-809F-402D-8415-F55844D6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DD9-BE18-4445-B2A1-4D7D02E0E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21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1359802-2365-4FAF-97AD-CD75207ECA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8D35BC-7DA7-46CD-9E43-D6566ECBA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475488-DBDE-4A9E-A786-717CFF92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9B6A-F1A1-42BC-B681-1DF8D8BEACD6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88DCD9-CF41-4A23-B1C9-D94EECCF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1DCDD4-87F3-43CC-88C5-C436BA2E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DD9-BE18-4445-B2A1-4D7D02E0E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860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8976320" y="0"/>
            <a:ext cx="321568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 userDrawn="1"/>
        </p:nvSpPr>
        <p:spPr>
          <a:xfrm>
            <a:off x="1" y="2"/>
            <a:ext cx="11317268" cy="6857999"/>
          </a:xfrm>
          <a:custGeom>
            <a:avLst/>
            <a:gdLst>
              <a:gd name="connsiteX0" fmla="*/ 0 w 7308304"/>
              <a:gd name="connsiteY0" fmla="*/ 0 h 6908907"/>
              <a:gd name="connsiteX1" fmla="*/ 7308304 w 7308304"/>
              <a:gd name="connsiteY1" fmla="*/ 0 h 6908907"/>
              <a:gd name="connsiteX2" fmla="*/ 7308304 w 7308304"/>
              <a:gd name="connsiteY2" fmla="*/ 6908907 h 6908907"/>
              <a:gd name="connsiteX3" fmla="*/ 0 w 7308304"/>
              <a:gd name="connsiteY3" fmla="*/ 6908907 h 6908907"/>
              <a:gd name="connsiteX4" fmla="*/ 0 w 7308304"/>
              <a:gd name="connsiteY4" fmla="*/ 0 h 6908907"/>
              <a:gd name="connsiteX0" fmla="*/ 0 w 8134356"/>
              <a:gd name="connsiteY0" fmla="*/ 0 h 6908907"/>
              <a:gd name="connsiteX1" fmla="*/ 7308304 w 8134356"/>
              <a:gd name="connsiteY1" fmla="*/ 0 h 6908907"/>
              <a:gd name="connsiteX2" fmla="*/ 7308304 w 8134356"/>
              <a:gd name="connsiteY2" fmla="*/ 6908907 h 6908907"/>
              <a:gd name="connsiteX3" fmla="*/ 0 w 8134356"/>
              <a:gd name="connsiteY3" fmla="*/ 6908907 h 6908907"/>
              <a:gd name="connsiteX4" fmla="*/ 0 w 8134356"/>
              <a:gd name="connsiteY4" fmla="*/ 0 h 6908907"/>
              <a:gd name="connsiteX0" fmla="*/ 0 w 8459284"/>
              <a:gd name="connsiteY0" fmla="*/ 0 h 6908907"/>
              <a:gd name="connsiteX1" fmla="*/ 7308304 w 8459284"/>
              <a:gd name="connsiteY1" fmla="*/ 0 h 6908907"/>
              <a:gd name="connsiteX2" fmla="*/ 7308304 w 8459284"/>
              <a:gd name="connsiteY2" fmla="*/ 6908907 h 6908907"/>
              <a:gd name="connsiteX3" fmla="*/ 0 w 8459284"/>
              <a:gd name="connsiteY3" fmla="*/ 6908907 h 6908907"/>
              <a:gd name="connsiteX4" fmla="*/ 0 w 8459284"/>
              <a:gd name="connsiteY4" fmla="*/ 0 h 6908907"/>
              <a:gd name="connsiteX0" fmla="*/ 0 w 8487951"/>
              <a:gd name="connsiteY0" fmla="*/ 0 h 6908907"/>
              <a:gd name="connsiteX1" fmla="*/ 7308304 w 8487951"/>
              <a:gd name="connsiteY1" fmla="*/ 0 h 6908907"/>
              <a:gd name="connsiteX2" fmla="*/ 7308304 w 8487951"/>
              <a:gd name="connsiteY2" fmla="*/ 6908907 h 6908907"/>
              <a:gd name="connsiteX3" fmla="*/ 0 w 8487951"/>
              <a:gd name="connsiteY3" fmla="*/ 6908907 h 6908907"/>
              <a:gd name="connsiteX4" fmla="*/ 0 w 8487951"/>
              <a:gd name="connsiteY4" fmla="*/ 0 h 690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7951" h="6908907">
                <a:moveTo>
                  <a:pt x="0" y="0"/>
                </a:moveTo>
                <a:lnTo>
                  <a:pt x="7308304" y="0"/>
                </a:lnTo>
                <a:cubicBezTo>
                  <a:pt x="9236495" y="2640900"/>
                  <a:pt x="8481121" y="4933930"/>
                  <a:pt x="7308304" y="6908907"/>
                </a:cubicBezTo>
                <a:lnTo>
                  <a:pt x="0" y="690890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527382" y="1844824"/>
            <a:ext cx="3360373" cy="4752528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/>
              <a:t>Klik hier om een afbeelding toe te voegen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0933" y="6188222"/>
            <a:ext cx="1831067" cy="461056"/>
          </a:xfrm>
          <a:prstGeom prst="rect">
            <a:avLst/>
          </a:prstGeom>
        </p:spPr>
      </p:pic>
      <p:sp>
        <p:nvSpPr>
          <p:cNvPr id="11" name="Tijdelijke aanduiding voor inhoud 2"/>
          <p:cNvSpPr>
            <a:spLocks noGrp="1"/>
          </p:cNvSpPr>
          <p:nvPr>
            <p:ph idx="10" hasCustomPrompt="1"/>
          </p:nvPr>
        </p:nvSpPr>
        <p:spPr bwMode="auto">
          <a:xfrm>
            <a:off x="4175787" y="1844824"/>
            <a:ext cx="6703755" cy="4765868"/>
          </a:xfrm>
          <a:custGeom>
            <a:avLst/>
            <a:gdLst>
              <a:gd name="connsiteX0" fmla="*/ 0 w 7632700"/>
              <a:gd name="connsiteY0" fmla="*/ 0 h 4757776"/>
              <a:gd name="connsiteX1" fmla="*/ 7632700 w 7632700"/>
              <a:gd name="connsiteY1" fmla="*/ 0 h 4757776"/>
              <a:gd name="connsiteX2" fmla="*/ 7632700 w 7632700"/>
              <a:gd name="connsiteY2" fmla="*/ 4757776 h 4757776"/>
              <a:gd name="connsiteX3" fmla="*/ 0 w 7632700"/>
              <a:gd name="connsiteY3" fmla="*/ 4757776 h 4757776"/>
              <a:gd name="connsiteX4" fmla="*/ 0 w 7632700"/>
              <a:gd name="connsiteY4" fmla="*/ 0 h 4757776"/>
              <a:gd name="connsiteX0" fmla="*/ 0 w 7809395"/>
              <a:gd name="connsiteY0" fmla="*/ 0 h 4757776"/>
              <a:gd name="connsiteX1" fmla="*/ 7632700 w 7809395"/>
              <a:gd name="connsiteY1" fmla="*/ 0 h 4757776"/>
              <a:gd name="connsiteX2" fmla="*/ 7632700 w 7809395"/>
              <a:gd name="connsiteY2" fmla="*/ 4757776 h 4757776"/>
              <a:gd name="connsiteX3" fmla="*/ 0 w 7809395"/>
              <a:gd name="connsiteY3" fmla="*/ 4757776 h 4757776"/>
              <a:gd name="connsiteX4" fmla="*/ 0 w 7809395"/>
              <a:gd name="connsiteY4" fmla="*/ 0 h 4757776"/>
              <a:gd name="connsiteX0" fmla="*/ 0 w 7710156"/>
              <a:gd name="connsiteY0" fmla="*/ 0 h 4757776"/>
              <a:gd name="connsiteX1" fmla="*/ 7632700 w 7710156"/>
              <a:gd name="connsiteY1" fmla="*/ 0 h 4757776"/>
              <a:gd name="connsiteX2" fmla="*/ 6767995 w 7710156"/>
              <a:gd name="connsiteY2" fmla="*/ 4757776 h 4757776"/>
              <a:gd name="connsiteX3" fmla="*/ 0 w 7710156"/>
              <a:gd name="connsiteY3" fmla="*/ 4757776 h 4757776"/>
              <a:gd name="connsiteX4" fmla="*/ 0 w 7710156"/>
              <a:gd name="connsiteY4" fmla="*/ 0 h 4757776"/>
              <a:gd name="connsiteX0" fmla="*/ 0 w 7834903"/>
              <a:gd name="connsiteY0" fmla="*/ 0 h 4757776"/>
              <a:gd name="connsiteX1" fmla="*/ 7632700 w 7834903"/>
              <a:gd name="connsiteY1" fmla="*/ 0 h 4757776"/>
              <a:gd name="connsiteX2" fmla="*/ 6767995 w 7834903"/>
              <a:gd name="connsiteY2" fmla="*/ 4757776 h 4757776"/>
              <a:gd name="connsiteX3" fmla="*/ 0 w 7834903"/>
              <a:gd name="connsiteY3" fmla="*/ 4757776 h 4757776"/>
              <a:gd name="connsiteX4" fmla="*/ 0 w 7834903"/>
              <a:gd name="connsiteY4" fmla="*/ 0 h 4757776"/>
              <a:gd name="connsiteX0" fmla="*/ 0 w 7795292"/>
              <a:gd name="connsiteY0" fmla="*/ 0 h 4757776"/>
              <a:gd name="connsiteX1" fmla="*/ 7632700 w 7795292"/>
              <a:gd name="connsiteY1" fmla="*/ 0 h 4757776"/>
              <a:gd name="connsiteX2" fmla="*/ 6767995 w 7795292"/>
              <a:gd name="connsiteY2" fmla="*/ 4757776 h 4757776"/>
              <a:gd name="connsiteX3" fmla="*/ 0 w 7795292"/>
              <a:gd name="connsiteY3" fmla="*/ 4757776 h 4757776"/>
              <a:gd name="connsiteX4" fmla="*/ 0 w 7795292"/>
              <a:gd name="connsiteY4" fmla="*/ 0 h 4757776"/>
              <a:gd name="connsiteX0" fmla="*/ 2767476 w 7795292"/>
              <a:gd name="connsiteY0" fmla="*/ 0 h 4765868"/>
              <a:gd name="connsiteX1" fmla="*/ 7632700 w 7795292"/>
              <a:gd name="connsiteY1" fmla="*/ 8092 h 4765868"/>
              <a:gd name="connsiteX2" fmla="*/ 6767995 w 7795292"/>
              <a:gd name="connsiteY2" fmla="*/ 4765868 h 4765868"/>
              <a:gd name="connsiteX3" fmla="*/ 0 w 7795292"/>
              <a:gd name="connsiteY3" fmla="*/ 4765868 h 4765868"/>
              <a:gd name="connsiteX4" fmla="*/ 2767476 w 7795292"/>
              <a:gd name="connsiteY4" fmla="*/ 0 h 4765868"/>
              <a:gd name="connsiteX0" fmla="*/ 2767476 w 7795292"/>
              <a:gd name="connsiteY0" fmla="*/ 0 h 4765868"/>
              <a:gd name="connsiteX1" fmla="*/ 7632700 w 7795292"/>
              <a:gd name="connsiteY1" fmla="*/ 8092 h 4765868"/>
              <a:gd name="connsiteX2" fmla="*/ 6767995 w 7795292"/>
              <a:gd name="connsiteY2" fmla="*/ 4765868 h 4765868"/>
              <a:gd name="connsiteX3" fmla="*/ 0 w 7795292"/>
              <a:gd name="connsiteY3" fmla="*/ 4765868 h 4765868"/>
              <a:gd name="connsiteX4" fmla="*/ 2768450 w 7795292"/>
              <a:gd name="connsiteY4" fmla="*/ 4758277 h 4765868"/>
              <a:gd name="connsiteX5" fmla="*/ 2767476 w 7795292"/>
              <a:gd name="connsiteY5" fmla="*/ 0 h 4765868"/>
              <a:gd name="connsiteX0" fmla="*/ 0 w 5027816"/>
              <a:gd name="connsiteY0" fmla="*/ 0 h 4765868"/>
              <a:gd name="connsiteX1" fmla="*/ 4865224 w 5027816"/>
              <a:gd name="connsiteY1" fmla="*/ 8092 h 4765868"/>
              <a:gd name="connsiteX2" fmla="*/ 4000519 w 5027816"/>
              <a:gd name="connsiteY2" fmla="*/ 4765868 h 4765868"/>
              <a:gd name="connsiteX3" fmla="*/ 566442 w 5027816"/>
              <a:gd name="connsiteY3" fmla="*/ 4701132 h 4765868"/>
              <a:gd name="connsiteX4" fmla="*/ 974 w 5027816"/>
              <a:gd name="connsiteY4" fmla="*/ 4758277 h 4765868"/>
              <a:gd name="connsiteX5" fmla="*/ 0 w 5027816"/>
              <a:gd name="connsiteY5" fmla="*/ 0 h 4765868"/>
              <a:gd name="connsiteX0" fmla="*/ 0 w 5027816"/>
              <a:gd name="connsiteY0" fmla="*/ 0 h 4765868"/>
              <a:gd name="connsiteX1" fmla="*/ 4865224 w 5027816"/>
              <a:gd name="connsiteY1" fmla="*/ 8092 h 4765868"/>
              <a:gd name="connsiteX2" fmla="*/ 4000519 w 5027816"/>
              <a:gd name="connsiteY2" fmla="*/ 4765868 h 4765868"/>
              <a:gd name="connsiteX3" fmla="*/ 974 w 5027816"/>
              <a:gd name="connsiteY3" fmla="*/ 4758277 h 4765868"/>
              <a:gd name="connsiteX4" fmla="*/ 0 w 5027816"/>
              <a:gd name="connsiteY4" fmla="*/ 0 h 476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7816" h="4765868">
                <a:moveTo>
                  <a:pt x="0" y="0"/>
                </a:moveTo>
                <a:lnTo>
                  <a:pt x="4865224" y="8092"/>
                </a:lnTo>
                <a:cubicBezTo>
                  <a:pt x="5262789" y="1703348"/>
                  <a:pt x="4914919" y="3199821"/>
                  <a:pt x="4000519" y="4765868"/>
                </a:cubicBezTo>
                <a:lnTo>
                  <a:pt x="974" y="4758277"/>
                </a:lnTo>
                <a:cubicBezTo>
                  <a:pt x="649" y="3172185"/>
                  <a:pt x="325" y="1586092"/>
                  <a:pt x="0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rgbClr val="EE7402"/>
              </a:buClr>
              <a:buFont typeface="Wingdings" panose="05000000000000000000" pitchFamily="2" charset="2"/>
              <a:buChar char="ü"/>
              <a:defRPr baseline="0">
                <a:solidFill>
                  <a:srgbClr val="002E54"/>
                </a:solidFill>
              </a:defRPr>
            </a:lvl1pPr>
            <a:lvl2pPr marL="742950" indent="-285750">
              <a:buClr>
                <a:srgbClr val="EE7402"/>
              </a:buClr>
              <a:buFont typeface="Arial" panose="020B0604020202020204" pitchFamily="34" charset="0"/>
              <a:buChar char="•"/>
              <a:defRPr>
                <a:solidFill>
                  <a:srgbClr val="002E54"/>
                </a:solidFill>
              </a:defRPr>
            </a:lvl2pPr>
          </a:lstStyle>
          <a:p>
            <a:pPr eaLnBrk="1" hangingPunct="1"/>
            <a:r>
              <a:rPr lang="nl-NL" altLang="nl-NL" dirty="0"/>
              <a:t>Klik om tekst toe te voegen</a:t>
            </a:r>
          </a:p>
          <a:p>
            <a:pPr lvl="1" eaLnBrk="1" hangingPunct="1"/>
            <a:r>
              <a:rPr lang="nl-NL" altLang="nl-NL" dirty="0"/>
              <a:t>Tweede niveau</a:t>
            </a:r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</p:txBody>
      </p:sp>
      <p:sp>
        <p:nvSpPr>
          <p:cNvPr id="13" name="Titel 6"/>
          <p:cNvSpPr>
            <a:spLocks noGrp="1"/>
          </p:cNvSpPr>
          <p:nvPr>
            <p:ph type="title"/>
          </p:nvPr>
        </p:nvSpPr>
        <p:spPr>
          <a:xfrm>
            <a:off x="527381" y="404664"/>
            <a:ext cx="9025003" cy="1143000"/>
          </a:xfrm>
        </p:spPr>
        <p:txBody>
          <a:bodyPr>
            <a:noAutofit/>
          </a:bodyPr>
          <a:lstStyle>
            <a:lvl1pPr algn="l">
              <a:defRPr sz="4400" b="1" baseline="0">
                <a:solidFill>
                  <a:srgbClr val="EE7402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81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8976320" y="0"/>
            <a:ext cx="321568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0933" y="6188222"/>
            <a:ext cx="2363929" cy="461056"/>
          </a:xfrm>
          <a:prstGeom prst="rect">
            <a:avLst/>
          </a:prstGeom>
        </p:spPr>
      </p:pic>
      <p:sp>
        <p:nvSpPr>
          <p:cNvPr id="4" name="Rechthoek 3"/>
          <p:cNvSpPr/>
          <p:nvPr userDrawn="1"/>
        </p:nvSpPr>
        <p:spPr>
          <a:xfrm>
            <a:off x="1" y="2"/>
            <a:ext cx="11317268" cy="6857999"/>
          </a:xfrm>
          <a:custGeom>
            <a:avLst/>
            <a:gdLst>
              <a:gd name="connsiteX0" fmla="*/ 0 w 7308304"/>
              <a:gd name="connsiteY0" fmla="*/ 0 h 6908907"/>
              <a:gd name="connsiteX1" fmla="*/ 7308304 w 7308304"/>
              <a:gd name="connsiteY1" fmla="*/ 0 h 6908907"/>
              <a:gd name="connsiteX2" fmla="*/ 7308304 w 7308304"/>
              <a:gd name="connsiteY2" fmla="*/ 6908907 h 6908907"/>
              <a:gd name="connsiteX3" fmla="*/ 0 w 7308304"/>
              <a:gd name="connsiteY3" fmla="*/ 6908907 h 6908907"/>
              <a:gd name="connsiteX4" fmla="*/ 0 w 7308304"/>
              <a:gd name="connsiteY4" fmla="*/ 0 h 6908907"/>
              <a:gd name="connsiteX0" fmla="*/ 0 w 8134356"/>
              <a:gd name="connsiteY0" fmla="*/ 0 h 6908907"/>
              <a:gd name="connsiteX1" fmla="*/ 7308304 w 8134356"/>
              <a:gd name="connsiteY1" fmla="*/ 0 h 6908907"/>
              <a:gd name="connsiteX2" fmla="*/ 7308304 w 8134356"/>
              <a:gd name="connsiteY2" fmla="*/ 6908907 h 6908907"/>
              <a:gd name="connsiteX3" fmla="*/ 0 w 8134356"/>
              <a:gd name="connsiteY3" fmla="*/ 6908907 h 6908907"/>
              <a:gd name="connsiteX4" fmla="*/ 0 w 8134356"/>
              <a:gd name="connsiteY4" fmla="*/ 0 h 6908907"/>
              <a:gd name="connsiteX0" fmla="*/ 0 w 8459284"/>
              <a:gd name="connsiteY0" fmla="*/ 0 h 6908907"/>
              <a:gd name="connsiteX1" fmla="*/ 7308304 w 8459284"/>
              <a:gd name="connsiteY1" fmla="*/ 0 h 6908907"/>
              <a:gd name="connsiteX2" fmla="*/ 7308304 w 8459284"/>
              <a:gd name="connsiteY2" fmla="*/ 6908907 h 6908907"/>
              <a:gd name="connsiteX3" fmla="*/ 0 w 8459284"/>
              <a:gd name="connsiteY3" fmla="*/ 6908907 h 6908907"/>
              <a:gd name="connsiteX4" fmla="*/ 0 w 8459284"/>
              <a:gd name="connsiteY4" fmla="*/ 0 h 6908907"/>
              <a:gd name="connsiteX0" fmla="*/ 0 w 8487951"/>
              <a:gd name="connsiteY0" fmla="*/ 0 h 6908907"/>
              <a:gd name="connsiteX1" fmla="*/ 7308304 w 8487951"/>
              <a:gd name="connsiteY1" fmla="*/ 0 h 6908907"/>
              <a:gd name="connsiteX2" fmla="*/ 7308304 w 8487951"/>
              <a:gd name="connsiteY2" fmla="*/ 6908907 h 6908907"/>
              <a:gd name="connsiteX3" fmla="*/ 0 w 8487951"/>
              <a:gd name="connsiteY3" fmla="*/ 6908907 h 6908907"/>
              <a:gd name="connsiteX4" fmla="*/ 0 w 8487951"/>
              <a:gd name="connsiteY4" fmla="*/ 0 h 690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7951" h="6908907">
                <a:moveTo>
                  <a:pt x="0" y="0"/>
                </a:moveTo>
                <a:lnTo>
                  <a:pt x="7308304" y="0"/>
                </a:lnTo>
                <a:cubicBezTo>
                  <a:pt x="9236495" y="2640900"/>
                  <a:pt x="8481121" y="4933930"/>
                  <a:pt x="7308304" y="6908907"/>
                </a:cubicBezTo>
                <a:lnTo>
                  <a:pt x="0" y="690890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tel 6"/>
          <p:cNvSpPr>
            <a:spLocks noGrp="1"/>
          </p:cNvSpPr>
          <p:nvPr>
            <p:ph type="title"/>
          </p:nvPr>
        </p:nvSpPr>
        <p:spPr>
          <a:xfrm>
            <a:off x="527381" y="404664"/>
            <a:ext cx="9025003" cy="1143000"/>
          </a:xfrm>
        </p:spPr>
        <p:txBody>
          <a:bodyPr>
            <a:noAutofit/>
          </a:bodyPr>
          <a:lstStyle>
            <a:lvl1pPr algn="l">
              <a:defRPr sz="4400" b="1" baseline="0">
                <a:solidFill>
                  <a:srgbClr val="EE7402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0" hasCustomPrompt="1"/>
          </p:nvPr>
        </p:nvSpPr>
        <p:spPr bwMode="auto">
          <a:xfrm>
            <a:off x="527381" y="1844824"/>
            <a:ext cx="10393723" cy="4757776"/>
          </a:xfrm>
          <a:custGeom>
            <a:avLst/>
            <a:gdLst>
              <a:gd name="connsiteX0" fmla="*/ 0 w 7632700"/>
              <a:gd name="connsiteY0" fmla="*/ 0 h 4757776"/>
              <a:gd name="connsiteX1" fmla="*/ 7632700 w 7632700"/>
              <a:gd name="connsiteY1" fmla="*/ 0 h 4757776"/>
              <a:gd name="connsiteX2" fmla="*/ 7632700 w 7632700"/>
              <a:gd name="connsiteY2" fmla="*/ 4757776 h 4757776"/>
              <a:gd name="connsiteX3" fmla="*/ 0 w 7632700"/>
              <a:gd name="connsiteY3" fmla="*/ 4757776 h 4757776"/>
              <a:gd name="connsiteX4" fmla="*/ 0 w 7632700"/>
              <a:gd name="connsiteY4" fmla="*/ 0 h 4757776"/>
              <a:gd name="connsiteX0" fmla="*/ 0 w 7809395"/>
              <a:gd name="connsiteY0" fmla="*/ 0 h 4757776"/>
              <a:gd name="connsiteX1" fmla="*/ 7632700 w 7809395"/>
              <a:gd name="connsiteY1" fmla="*/ 0 h 4757776"/>
              <a:gd name="connsiteX2" fmla="*/ 7632700 w 7809395"/>
              <a:gd name="connsiteY2" fmla="*/ 4757776 h 4757776"/>
              <a:gd name="connsiteX3" fmla="*/ 0 w 7809395"/>
              <a:gd name="connsiteY3" fmla="*/ 4757776 h 4757776"/>
              <a:gd name="connsiteX4" fmla="*/ 0 w 7809395"/>
              <a:gd name="connsiteY4" fmla="*/ 0 h 4757776"/>
              <a:gd name="connsiteX0" fmla="*/ 0 w 7710156"/>
              <a:gd name="connsiteY0" fmla="*/ 0 h 4757776"/>
              <a:gd name="connsiteX1" fmla="*/ 7632700 w 7710156"/>
              <a:gd name="connsiteY1" fmla="*/ 0 h 4757776"/>
              <a:gd name="connsiteX2" fmla="*/ 6767995 w 7710156"/>
              <a:gd name="connsiteY2" fmla="*/ 4757776 h 4757776"/>
              <a:gd name="connsiteX3" fmla="*/ 0 w 7710156"/>
              <a:gd name="connsiteY3" fmla="*/ 4757776 h 4757776"/>
              <a:gd name="connsiteX4" fmla="*/ 0 w 7710156"/>
              <a:gd name="connsiteY4" fmla="*/ 0 h 4757776"/>
              <a:gd name="connsiteX0" fmla="*/ 0 w 7834903"/>
              <a:gd name="connsiteY0" fmla="*/ 0 h 4757776"/>
              <a:gd name="connsiteX1" fmla="*/ 7632700 w 7834903"/>
              <a:gd name="connsiteY1" fmla="*/ 0 h 4757776"/>
              <a:gd name="connsiteX2" fmla="*/ 6767995 w 7834903"/>
              <a:gd name="connsiteY2" fmla="*/ 4757776 h 4757776"/>
              <a:gd name="connsiteX3" fmla="*/ 0 w 7834903"/>
              <a:gd name="connsiteY3" fmla="*/ 4757776 h 4757776"/>
              <a:gd name="connsiteX4" fmla="*/ 0 w 7834903"/>
              <a:gd name="connsiteY4" fmla="*/ 0 h 4757776"/>
              <a:gd name="connsiteX0" fmla="*/ 0 w 7795292"/>
              <a:gd name="connsiteY0" fmla="*/ 0 h 4757776"/>
              <a:gd name="connsiteX1" fmla="*/ 7632700 w 7795292"/>
              <a:gd name="connsiteY1" fmla="*/ 0 h 4757776"/>
              <a:gd name="connsiteX2" fmla="*/ 6767995 w 7795292"/>
              <a:gd name="connsiteY2" fmla="*/ 4757776 h 4757776"/>
              <a:gd name="connsiteX3" fmla="*/ 0 w 7795292"/>
              <a:gd name="connsiteY3" fmla="*/ 4757776 h 4757776"/>
              <a:gd name="connsiteX4" fmla="*/ 0 w 7795292"/>
              <a:gd name="connsiteY4" fmla="*/ 0 h 47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292" h="4757776">
                <a:moveTo>
                  <a:pt x="0" y="0"/>
                </a:moveTo>
                <a:lnTo>
                  <a:pt x="7632700" y="0"/>
                </a:lnTo>
                <a:cubicBezTo>
                  <a:pt x="8030265" y="1695256"/>
                  <a:pt x="7682395" y="3191729"/>
                  <a:pt x="6767995" y="4757776"/>
                </a:cubicBezTo>
                <a:lnTo>
                  <a:pt x="0" y="475777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rgbClr val="EE7402"/>
              </a:buClr>
              <a:buFont typeface="Wingdings" panose="05000000000000000000" pitchFamily="2" charset="2"/>
              <a:buChar char="ü"/>
              <a:defRPr baseline="0">
                <a:solidFill>
                  <a:srgbClr val="002E54"/>
                </a:solidFill>
              </a:defRPr>
            </a:lvl1pPr>
            <a:lvl2pPr marL="742950" indent="-285750">
              <a:buClr>
                <a:srgbClr val="EE7402"/>
              </a:buClr>
              <a:buFont typeface="Arial" panose="020B0604020202020204" pitchFamily="34" charset="0"/>
              <a:buChar char="•"/>
              <a:defRPr>
                <a:solidFill>
                  <a:srgbClr val="002E54"/>
                </a:solidFill>
              </a:defRPr>
            </a:lvl2pPr>
          </a:lstStyle>
          <a:p>
            <a:pPr eaLnBrk="1" hangingPunct="1"/>
            <a:r>
              <a:rPr lang="nl-NL" altLang="nl-NL" dirty="0"/>
              <a:t>Klik om tekst toe te voegen</a:t>
            </a:r>
          </a:p>
          <a:p>
            <a:pPr lvl="1" eaLnBrk="1" hangingPunct="1"/>
            <a:r>
              <a:rPr lang="nl-NL" altLang="nl-NL" dirty="0"/>
              <a:t>Tweede niveau</a:t>
            </a:r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79807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rage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141"/>
            <a:ext cx="8415717" cy="6869142"/>
          </a:xfrm>
          <a:prstGeom prst="rect">
            <a:avLst/>
          </a:prstGeom>
        </p:spPr>
      </p:pic>
      <p:sp>
        <p:nvSpPr>
          <p:cNvPr id="6" name="Rechthoek 2"/>
          <p:cNvSpPr/>
          <p:nvPr userDrawn="1"/>
        </p:nvSpPr>
        <p:spPr>
          <a:xfrm flipH="1">
            <a:off x="5741972" y="-11142"/>
            <a:ext cx="6483677" cy="6874398"/>
          </a:xfrm>
          <a:custGeom>
            <a:avLst/>
            <a:gdLst>
              <a:gd name="connsiteX0" fmla="*/ 0 w 7164288"/>
              <a:gd name="connsiteY0" fmla="*/ 0 h 6858000"/>
              <a:gd name="connsiteX1" fmla="*/ 7164288 w 7164288"/>
              <a:gd name="connsiteY1" fmla="*/ 0 h 6858000"/>
              <a:gd name="connsiteX2" fmla="*/ 7164288 w 7164288"/>
              <a:gd name="connsiteY2" fmla="*/ 6858000 h 6858000"/>
              <a:gd name="connsiteX3" fmla="*/ 0 w 7164288"/>
              <a:gd name="connsiteY3" fmla="*/ 6858000 h 6858000"/>
              <a:gd name="connsiteX4" fmla="*/ 0 w 7164288"/>
              <a:gd name="connsiteY4" fmla="*/ 0 h 6858000"/>
              <a:gd name="connsiteX0" fmla="*/ 0 w 7164288"/>
              <a:gd name="connsiteY0" fmla="*/ 9939 h 6867939"/>
              <a:gd name="connsiteX1" fmla="*/ 3765106 w 7164288"/>
              <a:gd name="connsiteY1" fmla="*/ 0 h 6867939"/>
              <a:gd name="connsiteX2" fmla="*/ 7164288 w 7164288"/>
              <a:gd name="connsiteY2" fmla="*/ 6867939 h 6867939"/>
              <a:gd name="connsiteX3" fmla="*/ 0 w 7164288"/>
              <a:gd name="connsiteY3" fmla="*/ 6867939 h 6867939"/>
              <a:gd name="connsiteX4" fmla="*/ 0 w 7164288"/>
              <a:gd name="connsiteY4" fmla="*/ 9939 h 6867939"/>
              <a:gd name="connsiteX0" fmla="*/ 0 w 4947862"/>
              <a:gd name="connsiteY0" fmla="*/ 9939 h 6877878"/>
              <a:gd name="connsiteX1" fmla="*/ 3765106 w 4947862"/>
              <a:gd name="connsiteY1" fmla="*/ 0 h 6877878"/>
              <a:gd name="connsiteX2" fmla="*/ 4947862 w 4947862"/>
              <a:gd name="connsiteY2" fmla="*/ 6877878 h 6877878"/>
              <a:gd name="connsiteX3" fmla="*/ 0 w 4947862"/>
              <a:gd name="connsiteY3" fmla="*/ 6867939 h 6877878"/>
              <a:gd name="connsiteX4" fmla="*/ 0 w 4947862"/>
              <a:gd name="connsiteY4" fmla="*/ 9939 h 6877878"/>
              <a:gd name="connsiteX0" fmla="*/ 0 w 5587351"/>
              <a:gd name="connsiteY0" fmla="*/ 9939 h 6877878"/>
              <a:gd name="connsiteX1" fmla="*/ 3765106 w 5587351"/>
              <a:gd name="connsiteY1" fmla="*/ 0 h 6877878"/>
              <a:gd name="connsiteX2" fmla="*/ 4947862 w 5587351"/>
              <a:gd name="connsiteY2" fmla="*/ 6877878 h 6877878"/>
              <a:gd name="connsiteX3" fmla="*/ 0 w 5587351"/>
              <a:gd name="connsiteY3" fmla="*/ 6867939 h 6877878"/>
              <a:gd name="connsiteX4" fmla="*/ 0 w 5587351"/>
              <a:gd name="connsiteY4" fmla="*/ 9939 h 6877878"/>
              <a:gd name="connsiteX0" fmla="*/ 0 w 5748602"/>
              <a:gd name="connsiteY0" fmla="*/ 9939 h 6877878"/>
              <a:gd name="connsiteX1" fmla="*/ 3765106 w 5748602"/>
              <a:gd name="connsiteY1" fmla="*/ 0 h 6877878"/>
              <a:gd name="connsiteX2" fmla="*/ 4947862 w 5748602"/>
              <a:gd name="connsiteY2" fmla="*/ 6877878 h 6877878"/>
              <a:gd name="connsiteX3" fmla="*/ 0 w 5748602"/>
              <a:gd name="connsiteY3" fmla="*/ 6867939 h 6877878"/>
              <a:gd name="connsiteX4" fmla="*/ 0 w 5748602"/>
              <a:gd name="connsiteY4" fmla="*/ 9939 h 6877878"/>
              <a:gd name="connsiteX0" fmla="*/ 0 w 6127790"/>
              <a:gd name="connsiteY0" fmla="*/ 0 h 6867939"/>
              <a:gd name="connsiteX1" fmla="*/ 4927984 w 6127790"/>
              <a:gd name="connsiteY1" fmla="*/ 9940 h 6867939"/>
              <a:gd name="connsiteX2" fmla="*/ 4947862 w 6127790"/>
              <a:gd name="connsiteY2" fmla="*/ 6867939 h 6867939"/>
              <a:gd name="connsiteX3" fmla="*/ 0 w 6127790"/>
              <a:gd name="connsiteY3" fmla="*/ 6858000 h 6867939"/>
              <a:gd name="connsiteX4" fmla="*/ 0 w 6127790"/>
              <a:gd name="connsiteY4" fmla="*/ 0 h 6867939"/>
              <a:gd name="connsiteX0" fmla="*/ 0 w 6169043"/>
              <a:gd name="connsiteY0" fmla="*/ 0 h 6867939"/>
              <a:gd name="connsiteX1" fmla="*/ 4927984 w 6169043"/>
              <a:gd name="connsiteY1" fmla="*/ 9940 h 6867939"/>
              <a:gd name="connsiteX2" fmla="*/ 4947862 w 6169043"/>
              <a:gd name="connsiteY2" fmla="*/ 6867939 h 6867939"/>
              <a:gd name="connsiteX3" fmla="*/ 0 w 6169043"/>
              <a:gd name="connsiteY3" fmla="*/ 6858000 h 6867939"/>
              <a:gd name="connsiteX4" fmla="*/ 0 w 6169043"/>
              <a:gd name="connsiteY4" fmla="*/ 0 h 6867939"/>
              <a:gd name="connsiteX0" fmla="*/ 0 w 6149371"/>
              <a:gd name="connsiteY0" fmla="*/ 0 h 6867939"/>
              <a:gd name="connsiteX1" fmla="*/ 4927984 w 6149371"/>
              <a:gd name="connsiteY1" fmla="*/ 9940 h 6867939"/>
              <a:gd name="connsiteX2" fmla="*/ 4947862 w 6149371"/>
              <a:gd name="connsiteY2" fmla="*/ 6867939 h 6867939"/>
              <a:gd name="connsiteX3" fmla="*/ 0 w 6149371"/>
              <a:gd name="connsiteY3" fmla="*/ 6858000 h 6867939"/>
              <a:gd name="connsiteX4" fmla="*/ 0 w 6149371"/>
              <a:gd name="connsiteY4" fmla="*/ 0 h 6867939"/>
              <a:gd name="connsiteX0" fmla="*/ 0 w 6184777"/>
              <a:gd name="connsiteY0" fmla="*/ 0 h 6867939"/>
              <a:gd name="connsiteX1" fmla="*/ 4927984 w 6184777"/>
              <a:gd name="connsiteY1" fmla="*/ 9940 h 6867939"/>
              <a:gd name="connsiteX2" fmla="*/ 4947862 w 6184777"/>
              <a:gd name="connsiteY2" fmla="*/ 6867939 h 6867939"/>
              <a:gd name="connsiteX3" fmla="*/ 0 w 6184777"/>
              <a:gd name="connsiteY3" fmla="*/ 6858000 h 6867939"/>
              <a:gd name="connsiteX4" fmla="*/ 0 w 6184777"/>
              <a:gd name="connsiteY4" fmla="*/ 0 h 6867939"/>
              <a:gd name="connsiteX0" fmla="*/ 0 w 6198896"/>
              <a:gd name="connsiteY0" fmla="*/ 9938 h 6877877"/>
              <a:gd name="connsiteX1" fmla="*/ 4957801 w 6198896"/>
              <a:gd name="connsiteY1" fmla="*/ 0 h 6877877"/>
              <a:gd name="connsiteX2" fmla="*/ 4947862 w 6198896"/>
              <a:gd name="connsiteY2" fmla="*/ 6877877 h 6877877"/>
              <a:gd name="connsiteX3" fmla="*/ 0 w 6198896"/>
              <a:gd name="connsiteY3" fmla="*/ 6867938 h 6877877"/>
              <a:gd name="connsiteX4" fmla="*/ 0 w 6198896"/>
              <a:gd name="connsiteY4" fmla="*/ 9938 h 6877877"/>
              <a:gd name="connsiteX0" fmla="*/ 0 w 7224144"/>
              <a:gd name="connsiteY0" fmla="*/ 0 h 6877878"/>
              <a:gd name="connsiteX1" fmla="*/ 5983049 w 7224144"/>
              <a:gd name="connsiteY1" fmla="*/ 1 h 6877878"/>
              <a:gd name="connsiteX2" fmla="*/ 5973110 w 7224144"/>
              <a:gd name="connsiteY2" fmla="*/ 6877878 h 6877878"/>
              <a:gd name="connsiteX3" fmla="*/ 1025248 w 7224144"/>
              <a:gd name="connsiteY3" fmla="*/ 6867939 h 6877878"/>
              <a:gd name="connsiteX4" fmla="*/ 0 w 7224144"/>
              <a:gd name="connsiteY4" fmla="*/ 0 h 6877878"/>
              <a:gd name="connsiteX0" fmla="*/ 0 w 7224144"/>
              <a:gd name="connsiteY0" fmla="*/ 0 h 6907696"/>
              <a:gd name="connsiteX1" fmla="*/ 5983049 w 7224144"/>
              <a:gd name="connsiteY1" fmla="*/ 1 h 6907696"/>
              <a:gd name="connsiteX2" fmla="*/ 5973110 w 7224144"/>
              <a:gd name="connsiteY2" fmla="*/ 6877878 h 6907696"/>
              <a:gd name="connsiteX3" fmla="*/ 32721 w 7224144"/>
              <a:gd name="connsiteY3" fmla="*/ 6907696 h 6907696"/>
              <a:gd name="connsiteX4" fmla="*/ 0 w 7224144"/>
              <a:gd name="connsiteY4" fmla="*/ 0 h 6907696"/>
              <a:gd name="connsiteX0" fmla="*/ 0 w 7245163"/>
              <a:gd name="connsiteY0" fmla="*/ 0 h 6907696"/>
              <a:gd name="connsiteX1" fmla="*/ 6026677 w 7245163"/>
              <a:gd name="connsiteY1" fmla="*/ 1 h 6907696"/>
              <a:gd name="connsiteX2" fmla="*/ 5973110 w 7245163"/>
              <a:gd name="connsiteY2" fmla="*/ 6877878 h 6907696"/>
              <a:gd name="connsiteX3" fmla="*/ 32721 w 7245163"/>
              <a:gd name="connsiteY3" fmla="*/ 6907696 h 6907696"/>
              <a:gd name="connsiteX4" fmla="*/ 0 w 7245163"/>
              <a:gd name="connsiteY4" fmla="*/ 0 h 6907696"/>
              <a:gd name="connsiteX0" fmla="*/ 0 w 7285010"/>
              <a:gd name="connsiteY0" fmla="*/ 0 h 6907696"/>
              <a:gd name="connsiteX1" fmla="*/ 6026677 w 7285010"/>
              <a:gd name="connsiteY1" fmla="*/ 1 h 6907696"/>
              <a:gd name="connsiteX2" fmla="*/ 6049459 w 7285010"/>
              <a:gd name="connsiteY2" fmla="*/ 6877878 h 6907696"/>
              <a:gd name="connsiteX3" fmla="*/ 32721 w 7285010"/>
              <a:gd name="connsiteY3" fmla="*/ 6907696 h 6907696"/>
              <a:gd name="connsiteX4" fmla="*/ 0 w 7285010"/>
              <a:gd name="connsiteY4" fmla="*/ 0 h 6907696"/>
              <a:gd name="connsiteX0" fmla="*/ 10907 w 7295916"/>
              <a:gd name="connsiteY0" fmla="*/ 0 h 6907696"/>
              <a:gd name="connsiteX1" fmla="*/ 6037584 w 7295916"/>
              <a:gd name="connsiteY1" fmla="*/ 1 h 6907696"/>
              <a:gd name="connsiteX2" fmla="*/ 6060366 w 7295916"/>
              <a:gd name="connsiteY2" fmla="*/ 6877878 h 6907696"/>
              <a:gd name="connsiteX3" fmla="*/ 0 w 7295916"/>
              <a:gd name="connsiteY3" fmla="*/ 6907696 h 6907696"/>
              <a:gd name="connsiteX4" fmla="*/ 10907 w 7295916"/>
              <a:gd name="connsiteY4" fmla="*/ 0 h 6907696"/>
              <a:gd name="connsiteX0" fmla="*/ 10907 w 7295916"/>
              <a:gd name="connsiteY0" fmla="*/ 0 h 6907912"/>
              <a:gd name="connsiteX1" fmla="*/ 6037584 w 7295916"/>
              <a:gd name="connsiteY1" fmla="*/ 1 h 6907912"/>
              <a:gd name="connsiteX2" fmla="*/ 6060366 w 7295916"/>
              <a:gd name="connsiteY2" fmla="*/ 6907912 h 6907912"/>
              <a:gd name="connsiteX3" fmla="*/ 0 w 7295916"/>
              <a:gd name="connsiteY3" fmla="*/ 6907696 h 6907912"/>
              <a:gd name="connsiteX4" fmla="*/ 10907 w 7295916"/>
              <a:gd name="connsiteY4" fmla="*/ 0 h 6907912"/>
              <a:gd name="connsiteX0" fmla="*/ 479903 w 7295916"/>
              <a:gd name="connsiteY0" fmla="*/ 0 h 6907912"/>
              <a:gd name="connsiteX1" fmla="*/ 6037584 w 7295916"/>
              <a:gd name="connsiteY1" fmla="*/ 1 h 6907912"/>
              <a:gd name="connsiteX2" fmla="*/ 6060366 w 7295916"/>
              <a:gd name="connsiteY2" fmla="*/ 6907912 h 6907912"/>
              <a:gd name="connsiteX3" fmla="*/ 0 w 7295916"/>
              <a:gd name="connsiteY3" fmla="*/ 6907696 h 6907912"/>
              <a:gd name="connsiteX4" fmla="*/ 479903 w 7295916"/>
              <a:gd name="connsiteY4" fmla="*/ 0 h 6907912"/>
              <a:gd name="connsiteX0" fmla="*/ 40 w 6816053"/>
              <a:gd name="connsiteY0" fmla="*/ 0 h 6907912"/>
              <a:gd name="connsiteX1" fmla="*/ 5557721 w 6816053"/>
              <a:gd name="connsiteY1" fmla="*/ 1 h 6907912"/>
              <a:gd name="connsiteX2" fmla="*/ 5580503 w 6816053"/>
              <a:gd name="connsiteY2" fmla="*/ 6907912 h 6907912"/>
              <a:gd name="connsiteX3" fmla="*/ 239992 w 6816053"/>
              <a:gd name="connsiteY3" fmla="*/ 6897685 h 6907912"/>
              <a:gd name="connsiteX4" fmla="*/ 40 w 6816053"/>
              <a:gd name="connsiteY4" fmla="*/ 0 h 6907912"/>
              <a:gd name="connsiteX0" fmla="*/ 1048 w 6817061"/>
              <a:gd name="connsiteY0" fmla="*/ 0 h 6917707"/>
              <a:gd name="connsiteX1" fmla="*/ 5558729 w 6817061"/>
              <a:gd name="connsiteY1" fmla="*/ 1 h 6917707"/>
              <a:gd name="connsiteX2" fmla="*/ 5581511 w 6817061"/>
              <a:gd name="connsiteY2" fmla="*/ 6907912 h 6917707"/>
              <a:gd name="connsiteX3" fmla="*/ 1049 w 6817061"/>
              <a:gd name="connsiteY3" fmla="*/ 6917707 h 6917707"/>
              <a:gd name="connsiteX4" fmla="*/ 1048 w 6817061"/>
              <a:gd name="connsiteY4" fmla="*/ 0 h 6917707"/>
              <a:gd name="connsiteX0" fmla="*/ 1385271 w 6816012"/>
              <a:gd name="connsiteY0" fmla="*/ 0 h 6917707"/>
              <a:gd name="connsiteX1" fmla="*/ 5557680 w 6816012"/>
              <a:gd name="connsiteY1" fmla="*/ 1 h 6917707"/>
              <a:gd name="connsiteX2" fmla="*/ 5580462 w 6816012"/>
              <a:gd name="connsiteY2" fmla="*/ 6907912 h 6917707"/>
              <a:gd name="connsiteX3" fmla="*/ 0 w 6816012"/>
              <a:gd name="connsiteY3" fmla="*/ 6917707 h 6917707"/>
              <a:gd name="connsiteX4" fmla="*/ 1385271 w 6816012"/>
              <a:gd name="connsiteY4" fmla="*/ 0 h 6917707"/>
              <a:gd name="connsiteX0" fmla="*/ 1385271 w 6816012"/>
              <a:gd name="connsiteY0" fmla="*/ 0 h 6922994"/>
              <a:gd name="connsiteX1" fmla="*/ 5557680 w 6816012"/>
              <a:gd name="connsiteY1" fmla="*/ 1 h 6922994"/>
              <a:gd name="connsiteX2" fmla="*/ 5580462 w 6816012"/>
              <a:gd name="connsiteY2" fmla="*/ 6907912 h 6922994"/>
              <a:gd name="connsiteX3" fmla="*/ 1580446 w 6816012"/>
              <a:gd name="connsiteY3" fmla="*/ 6922994 h 6922994"/>
              <a:gd name="connsiteX4" fmla="*/ 0 w 6816012"/>
              <a:gd name="connsiteY4" fmla="*/ 6917707 h 6922994"/>
              <a:gd name="connsiteX5" fmla="*/ 1385271 w 6816012"/>
              <a:gd name="connsiteY5" fmla="*/ 0 h 6922994"/>
              <a:gd name="connsiteX0" fmla="*/ 49 w 5430790"/>
              <a:gd name="connsiteY0" fmla="*/ 0 h 6922994"/>
              <a:gd name="connsiteX1" fmla="*/ 4172458 w 5430790"/>
              <a:gd name="connsiteY1" fmla="*/ 1 h 6922994"/>
              <a:gd name="connsiteX2" fmla="*/ 4195240 w 5430790"/>
              <a:gd name="connsiteY2" fmla="*/ 6907912 h 6922994"/>
              <a:gd name="connsiteX3" fmla="*/ 195224 w 5430790"/>
              <a:gd name="connsiteY3" fmla="*/ 6922994 h 6922994"/>
              <a:gd name="connsiteX4" fmla="*/ 195407 w 5430790"/>
              <a:gd name="connsiteY4" fmla="*/ 6885104 h 6922994"/>
              <a:gd name="connsiteX5" fmla="*/ 49 w 5430790"/>
              <a:gd name="connsiteY5" fmla="*/ 0 h 6922994"/>
              <a:gd name="connsiteX0" fmla="*/ 92 w 5430833"/>
              <a:gd name="connsiteY0" fmla="*/ 0 h 6925858"/>
              <a:gd name="connsiteX1" fmla="*/ 4172501 w 5430833"/>
              <a:gd name="connsiteY1" fmla="*/ 1 h 6925858"/>
              <a:gd name="connsiteX2" fmla="*/ 4195283 w 5430833"/>
              <a:gd name="connsiteY2" fmla="*/ 6907912 h 6925858"/>
              <a:gd name="connsiteX3" fmla="*/ 195267 w 5430833"/>
              <a:gd name="connsiteY3" fmla="*/ 6922994 h 6925858"/>
              <a:gd name="connsiteX4" fmla="*/ 97771 w 5430833"/>
              <a:gd name="connsiteY4" fmla="*/ 6925858 h 6925858"/>
              <a:gd name="connsiteX5" fmla="*/ 92 w 5430833"/>
              <a:gd name="connsiteY5" fmla="*/ 0 h 6925858"/>
              <a:gd name="connsiteX0" fmla="*/ 0 w 5430741"/>
              <a:gd name="connsiteY0" fmla="*/ 0 h 6922994"/>
              <a:gd name="connsiteX1" fmla="*/ 4172409 w 5430741"/>
              <a:gd name="connsiteY1" fmla="*/ 1 h 6922994"/>
              <a:gd name="connsiteX2" fmla="*/ 4195191 w 5430741"/>
              <a:gd name="connsiteY2" fmla="*/ 6907912 h 6922994"/>
              <a:gd name="connsiteX3" fmla="*/ 195175 w 5430741"/>
              <a:gd name="connsiteY3" fmla="*/ 6922994 h 6922994"/>
              <a:gd name="connsiteX4" fmla="*/ 0 w 5430741"/>
              <a:gd name="connsiteY4" fmla="*/ 0 h 6922994"/>
              <a:gd name="connsiteX0" fmla="*/ 0 w 5430741"/>
              <a:gd name="connsiteY0" fmla="*/ 0 h 6931145"/>
              <a:gd name="connsiteX1" fmla="*/ 4172409 w 5430741"/>
              <a:gd name="connsiteY1" fmla="*/ 1 h 6931145"/>
              <a:gd name="connsiteX2" fmla="*/ 4195191 w 5430741"/>
              <a:gd name="connsiteY2" fmla="*/ 6907912 h 6931145"/>
              <a:gd name="connsiteX3" fmla="*/ 97496 w 5430741"/>
              <a:gd name="connsiteY3" fmla="*/ 6931145 h 6931145"/>
              <a:gd name="connsiteX4" fmla="*/ 0 w 5430741"/>
              <a:gd name="connsiteY4" fmla="*/ 0 h 6931145"/>
              <a:gd name="connsiteX0" fmla="*/ 0 w 5430741"/>
              <a:gd name="connsiteY0" fmla="*/ 0 h 6931145"/>
              <a:gd name="connsiteX1" fmla="*/ 4172409 w 5430741"/>
              <a:gd name="connsiteY1" fmla="*/ 1 h 6931145"/>
              <a:gd name="connsiteX2" fmla="*/ 4195191 w 5430741"/>
              <a:gd name="connsiteY2" fmla="*/ 6907912 h 6931145"/>
              <a:gd name="connsiteX3" fmla="*/ 97496 w 5430741"/>
              <a:gd name="connsiteY3" fmla="*/ 6931145 h 6931145"/>
              <a:gd name="connsiteX4" fmla="*/ 0 w 5430741"/>
              <a:gd name="connsiteY4" fmla="*/ 0 h 6931145"/>
              <a:gd name="connsiteX0" fmla="*/ 72499 w 5334522"/>
              <a:gd name="connsiteY0" fmla="*/ 65204 h 6931144"/>
              <a:gd name="connsiteX1" fmla="*/ 4076190 w 5334522"/>
              <a:gd name="connsiteY1" fmla="*/ 0 h 6931144"/>
              <a:gd name="connsiteX2" fmla="*/ 4098972 w 5334522"/>
              <a:gd name="connsiteY2" fmla="*/ 6907911 h 6931144"/>
              <a:gd name="connsiteX3" fmla="*/ 1277 w 5334522"/>
              <a:gd name="connsiteY3" fmla="*/ 6931144 h 6931144"/>
              <a:gd name="connsiteX4" fmla="*/ 72499 w 5334522"/>
              <a:gd name="connsiteY4" fmla="*/ 65204 h 6931144"/>
              <a:gd name="connsiteX0" fmla="*/ 11575 w 5335758"/>
              <a:gd name="connsiteY0" fmla="*/ 0 h 6939296"/>
              <a:gd name="connsiteX1" fmla="*/ 4077426 w 5335758"/>
              <a:gd name="connsiteY1" fmla="*/ 8152 h 6939296"/>
              <a:gd name="connsiteX2" fmla="*/ 4100208 w 5335758"/>
              <a:gd name="connsiteY2" fmla="*/ 6916063 h 6939296"/>
              <a:gd name="connsiteX3" fmla="*/ 2513 w 5335758"/>
              <a:gd name="connsiteY3" fmla="*/ 6939296 h 6939296"/>
              <a:gd name="connsiteX4" fmla="*/ 11575 w 5335758"/>
              <a:gd name="connsiteY4" fmla="*/ 0 h 6939296"/>
              <a:gd name="connsiteX0" fmla="*/ 15909 w 5340092"/>
              <a:gd name="connsiteY0" fmla="*/ 0 h 6939296"/>
              <a:gd name="connsiteX1" fmla="*/ 4081760 w 5340092"/>
              <a:gd name="connsiteY1" fmla="*/ 8152 h 6939296"/>
              <a:gd name="connsiteX2" fmla="*/ 4104542 w 5340092"/>
              <a:gd name="connsiteY2" fmla="*/ 6916063 h 6939296"/>
              <a:gd name="connsiteX3" fmla="*/ 6847 w 5340092"/>
              <a:gd name="connsiteY3" fmla="*/ 6939296 h 6939296"/>
              <a:gd name="connsiteX4" fmla="*/ 15909 w 5340092"/>
              <a:gd name="connsiteY4" fmla="*/ 0 h 6939296"/>
              <a:gd name="connsiteX0" fmla="*/ 15909 w 5315391"/>
              <a:gd name="connsiteY0" fmla="*/ 8150 h 6947446"/>
              <a:gd name="connsiteX1" fmla="*/ 4028481 w 5315391"/>
              <a:gd name="connsiteY1" fmla="*/ 0 h 6947446"/>
              <a:gd name="connsiteX2" fmla="*/ 4104542 w 5315391"/>
              <a:gd name="connsiteY2" fmla="*/ 6924213 h 6947446"/>
              <a:gd name="connsiteX3" fmla="*/ 6847 w 5315391"/>
              <a:gd name="connsiteY3" fmla="*/ 6947446 h 6947446"/>
              <a:gd name="connsiteX4" fmla="*/ 15909 w 5315391"/>
              <a:gd name="connsiteY4" fmla="*/ 8150 h 6947446"/>
              <a:gd name="connsiteX0" fmla="*/ 39013 w 5311856"/>
              <a:gd name="connsiteY0" fmla="*/ 0 h 6955598"/>
              <a:gd name="connsiteX1" fmla="*/ 4024946 w 5311856"/>
              <a:gd name="connsiteY1" fmla="*/ 8152 h 6955598"/>
              <a:gd name="connsiteX2" fmla="*/ 4101007 w 5311856"/>
              <a:gd name="connsiteY2" fmla="*/ 6932365 h 6955598"/>
              <a:gd name="connsiteX3" fmla="*/ 3312 w 5311856"/>
              <a:gd name="connsiteY3" fmla="*/ 6955598 h 6955598"/>
              <a:gd name="connsiteX4" fmla="*/ 39013 w 5311856"/>
              <a:gd name="connsiteY4" fmla="*/ 0 h 6955598"/>
              <a:gd name="connsiteX0" fmla="*/ 4348 w 5330471"/>
              <a:gd name="connsiteY0" fmla="*/ 0 h 6947447"/>
              <a:gd name="connsiteX1" fmla="*/ 4043561 w 5330471"/>
              <a:gd name="connsiteY1" fmla="*/ 1 h 6947447"/>
              <a:gd name="connsiteX2" fmla="*/ 4119622 w 5330471"/>
              <a:gd name="connsiteY2" fmla="*/ 6924214 h 6947447"/>
              <a:gd name="connsiteX3" fmla="*/ 21927 w 5330471"/>
              <a:gd name="connsiteY3" fmla="*/ 6947447 h 6947447"/>
              <a:gd name="connsiteX4" fmla="*/ 4348 w 5330471"/>
              <a:gd name="connsiteY4" fmla="*/ 0 h 6947447"/>
              <a:gd name="connsiteX0" fmla="*/ 15907 w 5342030"/>
              <a:gd name="connsiteY0" fmla="*/ 0 h 6963748"/>
              <a:gd name="connsiteX1" fmla="*/ 4055120 w 5342030"/>
              <a:gd name="connsiteY1" fmla="*/ 1 h 6963748"/>
              <a:gd name="connsiteX2" fmla="*/ 4131181 w 5342030"/>
              <a:gd name="connsiteY2" fmla="*/ 6924214 h 6963748"/>
              <a:gd name="connsiteX3" fmla="*/ 6846 w 5342030"/>
              <a:gd name="connsiteY3" fmla="*/ 6963748 h 6963748"/>
              <a:gd name="connsiteX4" fmla="*/ 15907 w 5342030"/>
              <a:gd name="connsiteY4" fmla="*/ 0 h 6963748"/>
              <a:gd name="connsiteX0" fmla="*/ 15907 w 5342030"/>
              <a:gd name="connsiteY0" fmla="*/ 0 h 6963748"/>
              <a:gd name="connsiteX1" fmla="*/ 4055120 w 5342030"/>
              <a:gd name="connsiteY1" fmla="*/ 1 h 6963748"/>
              <a:gd name="connsiteX2" fmla="*/ 4131181 w 5342030"/>
              <a:gd name="connsiteY2" fmla="*/ 6924214 h 6963748"/>
              <a:gd name="connsiteX3" fmla="*/ 6846 w 5342030"/>
              <a:gd name="connsiteY3" fmla="*/ 6963748 h 6963748"/>
              <a:gd name="connsiteX4" fmla="*/ 15907 w 5342030"/>
              <a:gd name="connsiteY4" fmla="*/ 0 h 6963748"/>
              <a:gd name="connsiteX0" fmla="*/ 3242 w 5329365"/>
              <a:gd name="connsiteY0" fmla="*/ 0 h 6924214"/>
              <a:gd name="connsiteX1" fmla="*/ 4042455 w 5329365"/>
              <a:gd name="connsiteY1" fmla="*/ 1 h 6924214"/>
              <a:gd name="connsiteX2" fmla="*/ 4118516 w 5329365"/>
              <a:gd name="connsiteY2" fmla="*/ 6924214 h 6924214"/>
              <a:gd name="connsiteX3" fmla="*/ 29701 w 5329365"/>
              <a:gd name="connsiteY3" fmla="*/ 6898543 h 6924214"/>
              <a:gd name="connsiteX4" fmla="*/ 3242 w 5329365"/>
              <a:gd name="connsiteY4" fmla="*/ 0 h 6924214"/>
              <a:gd name="connsiteX0" fmla="*/ 10115 w 5336238"/>
              <a:gd name="connsiteY0" fmla="*/ 0 h 6924214"/>
              <a:gd name="connsiteX1" fmla="*/ 4049328 w 5336238"/>
              <a:gd name="connsiteY1" fmla="*/ 1 h 6924214"/>
              <a:gd name="connsiteX2" fmla="*/ 4125389 w 5336238"/>
              <a:gd name="connsiteY2" fmla="*/ 6924214 h 6924214"/>
              <a:gd name="connsiteX3" fmla="*/ 9935 w 5336238"/>
              <a:gd name="connsiteY3" fmla="*/ 6922995 h 6924214"/>
              <a:gd name="connsiteX4" fmla="*/ 10115 w 5336238"/>
              <a:gd name="connsiteY4" fmla="*/ 0 h 692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6238" h="6924214">
                <a:moveTo>
                  <a:pt x="10115" y="0"/>
                </a:moveTo>
                <a:lnTo>
                  <a:pt x="4049328" y="1"/>
                </a:lnTo>
                <a:cubicBezTo>
                  <a:pt x="5596520" y="2332383"/>
                  <a:pt x="5897867" y="4641527"/>
                  <a:pt x="4125389" y="6924214"/>
                </a:cubicBezTo>
                <a:lnTo>
                  <a:pt x="9935" y="6922995"/>
                </a:lnTo>
                <a:cubicBezTo>
                  <a:pt x="-4804" y="4645216"/>
                  <a:pt x="-1786" y="2310382"/>
                  <a:pt x="10115" y="0"/>
                </a:cubicBezTo>
                <a:close/>
              </a:path>
            </a:pathLst>
          </a:cu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296" y="5661248"/>
            <a:ext cx="3075491" cy="9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57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ssen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8"/>
          <a:stretch/>
        </p:blipFill>
        <p:spPr>
          <a:xfrm flipH="1">
            <a:off x="5300869" y="0"/>
            <a:ext cx="6891131" cy="6878094"/>
          </a:xfrm>
          <a:prstGeom prst="rect">
            <a:avLst/>
          </a:prstGeom>
        </p:spPr>
      </p:pic>
      <p:sp>
        <p:nvSpPr>
          <p:cNvPr id="9" name="Rechthoek 2"/>
          <p:cNvSpPr/>
          <p:nvPr userDrawn="1"/>
        </p:nvSpPr>
        <p:spPr>
          <a:xfrm>
            <a:off x="-2" y="-9939"/>
            <a:ext cx="8261980" cy="6878093"/>
          </a:xfrm>
          <a:custGeom>
            <a:avLst/>
            <a:gdLst>
              <a:gd name="connsiteX0" fmla="*/ 0 w 7164288"/>
              <a:gd name="connsiteY0" fmla="*/ 0 h 6858000"/>
              <a:gd name="connsiteX1" fmla="*/ 7164288 w 7164288"/>
              <a:gd name="connsiteY1" fmla="*/ 0 h 6858000"/>
              <a:gd name="connsiteX2" fmla="*/ 7164288 w 7164288"/>
              <a:gd name="connsiteY2" fmla="*/ 6858000 h 6858000"/>
              <a:gd name="connsiteX3" fmla="*/ 0 w 7164288"/>
              <a:gd name="connsiteY3" fmla="*/ 6858000 h 6858000"/>
              <a:gd name="connsiteX4" fmla="*/ 0 w 7164288"/>
              <a:gd name="connsiteY4" fmla="*/ 0 h 6858000"/>
              <a:gd name="connsiteX0" fmla="*/ 0 w 7164288"/>
              <a:gd name="connsiteY0" fmla="*/ 9939 h 6867939"/>
              <a:gd name="connsiteX1" fmla="*/ 3765106 w 7164288"/>
              <a:gd name="connsiteY1" fmla="*/ 0 h 6867939"/>
              <a:gd name="connsiteX2" fmla="*/ 7164288 w 7164288"/>
              <a:gd name="connsiteY2" fmla="*/ 6867939 h 6867939"/>
              <a:gd name="connsiteX3" fmla="*/ 0 w 7164288"/>
              <a:gd name="connsiteY3" fmla="*/ 6867939 h 6867939"/>
              <a:gd name="connsiteX4" fmla="*/ 0 w 7164288"/>
              <a:gd name="connsiteY4" fmla="*/ 9939 h 6867939"/>
              <a:gd name="connsiteX0" fmla="*/ 0 w 4947862"/>
              <a:gd name="connsiteY0" fmla="*/ 9939 h 6877878"/>
              <a:gd name="connsiteX1" fmla="*/ 3765106 w 4947862"/>
              <a:gd name="connsiteY1" fmla="*/ 0 h 6877878"/>
              <a:gd name="connsiteX2" fmla="*/ 4947862 w 4947862"/>
              <a:gd name="connsiteY2" fmla="*/ 6877878 h 6877878"/>
              <a:gd name="connsiteX3" fmla="*/ 0 w 4947862"/>
              <a:gd name="connsiteY3" fmla="*/ 6867939 h 6877878"/>
              <a:gd name="connsiteX4" fmla="*/ 0 w 4947862"/>
              <a:gd name="connsiteY4" fmla="*/ 9939 h 6877878"/>
              <a:gd name="connsiteX0" fmla="*/ 0 w 5587351"/>
              <a:gd name="connsiteY0" fmla="*/ 9939 h 6877878"/>
              <a:gd name="connsiteX1" fmla="*/ 3765106 w 5587351"/>
              <a:gd name="connsiteY1" fmla="*/ 0 h 6877878"/>
              <a:gd name="connsiteX2" fmla="*/ 4947862 w 5587351"/>
              <a:gd name="connsiteY2" fmla="*/ 6877878 h 6877878"/>
              <a:gd name="connsiteX3" fmla="*/ 0 w 5587351"/>
              <a:gd name="connsiteY3" fmla="*/ 6867939 h 6877878"/>
              <a:gd name="connsiteX4" fmla="*/ 0 w 5587351"/>
              <a:gd name="connsiteY4" fmla="*/ 9939 h 6877878"/>
              <a:gd name="connsiteX0" fmla="*/ 0 w 5748602"/>
              <a:gd name="connsiteY0" fmla="*/ 9939 h 6877878"/>
              <a:gd name="connsiteX1" fmla="*/ 3765106 w 5748602"/>
              <a:gd name="connsiteY1" fmla="*/ 0 h 6877878"/>
              <a:gd name="connsiteX2" fmla="*/ 4947862 w 5748602"/>
              <a:gd name="connsiteY2" fmla="*/ 6877878 h 6877878"/>
              <a:gd name="connsiteX3" fmla="*/ 0 w 5748602"/>
              <a:gd name="connsiteY3" fmla="*/ 6867939 h 6877878"/>
              <a:gd name="connsiteX4" fmla="*/ 0 w 5748602"/>
              <a:gd name="connsiteY4" fmla="*/ 9939 h 6877878"/>
              <a:gd name="connsiteX0" fmla="*/ 0 w 6127790"/>
              <a:gd name="connsiteY0" fmla="*/ 0 h 6867939"/>
              <a:gd name="connsiteX1" fmla="*/ 4927984 w 6127790"/>
              <a:gd name="connsiteY1" fmla="*/ 9940 h 6867939"/>
              <a:gd name="connsiteX2" fmla="*/ 4947862 w 6127790"/>
              <a:gd name="connsiteY2" fmla="*/ 6867939 h 6867939"/>
              <a:gd name="connsiteX3" fmla="*/ 0 w 6127790"/>
              <a:gd name="connsiteY3" fmla="*/ 6858000 h 6867939"/>
              <a:gd name="connsiteX4" fmla="*/ 0 w 6127790"/>
              <a:gd name="connsiteY4" fmla="*/ 0 h 6867939"/>
              <a:gd name="connsiteX0" fmla="*/ 0 w 6169043"/>
              <a:gd name="connsiteY0" fmla="*/ 0 h 6867939"/>
              <a:gd name="connsiteX1" fmla="*/ 4927984 w 6169043"/>
              <a:gd name="connsiteY1" fmla="*/ 9940 h 6867939"/>
              <a:gd name="connsiteX2" fmla="*/ 4947862 w 6169043"/>
              <a:gd name="connsiteY2" fmla="*/ 6867939 h 6867939"/>
              <a:gd name="connsiteX3" fmla="*/ 0 w 6169043"/>
              <a:gd name="connsiteY3" fmla="*/ 6858000 h 6867939"/>
              <a:gd name="connsiteX4" fmla="*/ 0 w 6169043"/>
              <a:gd name="connsiteY4" fmla="*/ 0 h 6867939"/>
              <a:gd name="connsiteX0" fmla="*/ 0 w 6149371"/>
              <a:gd name="connsiteY0" fmla="*/ 0 h 6867939"/>
              <a:gd name="connsiteX1" fmla="*/ 4927984 w 6149371"/>
              <a:gd name="connsiteY1" fmla="*/ 9940 h 6867939"/>
              <a:gd name="connsiteX2" fmla="*/ 4947862 w 6149371"/>
              <a:gd name="connsiteY2" fmla="*/ 6867939 h 6867939"/>
              <a:gd name="connsiteX3" fmla="*/ 0 w 6149371"/>
              <a:gd name="connsiteY3" fmla="*/ 6858000 h 6867939"/>
              <a:gd name="connsiteX4" fmla="*/ 0 w 6149371"/>
              <a:gd name="connsiteY4" fmla="*/ 0 h 6867939"/>
              <a:gd name="connsiteX0" fmla="*/ 0 w 6184777"/>
              <a:gd name="connsiteY0" fmla="*/ 0 h 6867939"/>
              <a:gd name="connsiteX1" fmla="*/ 4927984 w 6184777"/>
              <a:gd name="connsiteY1" fmla="*/ 9940 h 6867939"/>
              <a:gd name="connsiteX2" fmla="*/ 4947862 w 6184777"/>
              <a:gd name="connsiteY2" fmla="*/ 6867939 h 6867939"/>
              <a:gd name="connsiteX3" fmla="*/ 0 w 6184777"/>
              <a:gd name="connsiteY3" fmla="*/ 6858000 h 6867939"/>
              <a:gd name="connsiteX4" fmla="*/ 0 w 6184777"/>
              <a:gd name="connsiteY4" fmla="*/ 0 h 6867939"/>
              <a:gd name="connsiteX0" fmla="*/ 0 w 6198896"/>
              <a:gd name="connsiteY0" fmla="*/ 9938 h 6877877"/>
              <a:gd name="connsiteX1" fmla="*/ 4957801 w 6198896"/>
              <a:gd name="connsiteY1" fmla="*/ 0 h 6877877"/>
              <a:gd name="connsiteX2" fmla="*/ 4947862 w 6198896"/>
              <a:gd name="connsiteY2" fmla="*/ 6877877 h 6877877"/>
              <a:gd name="connsiteX3" fmla="*/ 0 w 6198896"/>
              <a:gd name="connsiteY3" fmla="*/ 6867938 h 6877877"/>
              <a:gd name="connsiteX4" fmla="*/ 0 w 6198896"/>
              <a:gd name="connsiteY4" fmla="*/ 9938 h 6877877"/>
              <a:gd name="connsiteX0" fmla="*/ 0 w 7224144"/>
              <a:gd name="connsiteY0" fmla="*/ 0 h 6877878"/>
              <a:gd name="connsiteX1" fmla="*/ 5983049 w 7224144"/>
              <a:gd name="connsiteY1" fmla="*/ 1 h 6877878"/>
              <a:gd name="connsiteX2" fmla="*/ 5973110 w 7224144"/>
              <a:gd name="connsiteY2" fmla="*/ 6877878 h 6877878"/>
              <a:gd name="connsiteX3" fmla="*/ 1025248 w 7224144"/>
              <a:gd name="connsiteY3" fmla="*/ 6867939 h 6877878"/>
              <a:gd name="connsiteX4" fmla="*/ 0 w 7224144"/>
              <a:gd name="connsiteY4" fmla="*/ 0 h 6877878"/>
              <a:gd name="connsiteX0" fmla="*/ 0 w 7224144"/>
              <a:gd name="connsiteY0" fmla="*/ 0 h 6907696"/>
              <a:gd name="connsiteX1" fmla="*/ 5983049 w 7224144"/>
              <a:gd name="connsiteY1" fmla="*/ 1 h 6907696"/>
              <a:gd name="connsiteX2" fmla="*/ 5973110 w 7224144"/>
              <a:gd name="connsiteY2" fmla="*/ 6877878 h 6907696"/>
              <a:gd name="connsiteX3" fmla="*/ 32721 w 7224144"/>
              <a:gd name="connsiteY3" fmla="*/ 6907696 h 6907696"/>
              <a:gd name="connsiteX4" fmla="*/ 0 w 7224144"/>
              <a:gd name="connsiteY4" fmla="*/ 0 h 6907696"/>
              <a:gd name="connsiteX0" fmla="*/ 0 w 7245163"/>
              <a:gd name="connsiteY0" fmla="*/ 0 h 6907696"/>
              <a:gd name="connsiteX1" fmla="*/ 6026677 w 7245163"/>
              <a:gd name="connsiteY1" fmla="*/ 1 h 6907696"/>
              <a:gd name="connsiteX2" fmla="*/ 5973110 w 7245163"/>
              <a:gd name="connsiteY2" fmla="*/ 6877878 h 6907696"/>
              <a:gd name="connsiteX3" fmla="*/ 32721 w 7245163"/>
              <a:gd name="connsiteY3" fmla="*/ 6907696 h 6907696"/>
              <a:gd name="connsiteX4" fmla="*/ 0 w 7245163"/>
              <a:gd name="connsiteY4" fmla="*/ 0 h 6907696"/>
              <a:gd name="connsiteX0" fmla="*/ 0 w 7285010"/>
              <a:gd name="connsiteY0" fmla="*/ 0 h 6907696"/>
              <a:gd name="connsiteX1" fmla="*/ 6026677 w 7285010"/>
              <a:gd name="connsiteY1" fmla="*/ 1 h 6907696"/>
              <a:gd name="connsiteX2" fmla="*/ 6049459 w 7285010"/>
              <a:gd name="connsiteY2" fmla="*/ 6877878 h 6907696"/>
              <a:gd name="connsiteX3" fmla="*/ 32721 w 7285010"/>
              <a:gd name="connsiteY3" fmla="*/ 6907696 h 6907696"/>
              <a:gd name="connsiteX4" fmla="*/ 0 w 7285010"/>
              <a:gd name="connsiteY4" fmla="*/ 0 h 6907696"/>
              <a:gd name="connsiteX0" fmla="*/ 10907 w 7295916"/>
              <a:gd name="connsiteY0" fmla="*/ 0 h 6907696"/>
              <a:gd name="connsiteX1" fmla="*/ 6037584 w 7295916"/>
              <a:gd name="connsiteY1" fmla="*/ 1 h 6907696"/>
              <a:gd name="connsiteX2" fmla="*/ 6060366 w 7295916"/>
              <a:gd name="connsiteY2" fmla="*/ 6877878 h 6907696"/>
              <a:gd name="connsiteX3" fmla="*/ 0 w 7295916"/>
              <a:gd name="connsiteY3" fmla="*/ 6907696 h 6907696"/>
              <a:gd name="connsiteX4" fmla="*/ 10907 w 7295916"/>
              <a:gd name="connsiteY4" fmla="*/ 0 h 6907696"/>
              <a:gd name="connsiteX0" fmla="*/ 10907 w 7295916"/>
              <a:gd name="connsiteY0" fmla="*/ 0 h 6907912"/>
              <a:gd name="connsiteX1" fmla="*/ 6037584 w 7295916"/>
              <a:gd name="connsiteY1" fmla="*/ 1 h 6907912"/>
              <a:gd name="connsiteX2" fmla="*/ 6060366 w 7295916"/>
              <a:gd name="connsiteY2" fmla="*/ 6907912 h 6907912"/>
              <a:gd name="connsiteX3" fmla="*/ 0 w 7295916"/>
              <a:gd name="connsiteY3" fmla="*/ 6907696 h 6907912"/>
              <a:gd name="connsiteX4" fmla="*/ 10907 w 7295916"/>
              <a:gd name="connsiteY4" fmla="*/ 0 h 6907912"/>
              <a:gd name="connsiteX0" fmla="*/ 479903 w 7295916"/>
              <a:gd name="connsiteY0" fmla="*/ 0 h 6907912"/>
              <a:gd name="connsiteX1" fmla="*/ 6037584 w 7295916"/>
              <a:gd name="connsiteY1" fmla="*/ 1 h 6907912"/>
              <a:gd name="connsiteX2" fmla="*/ 6060366 w 7295916"/>
              <a:gd name="connsiteY2" fmla="*/ 6907912 h 6907912"/>
              <a:gd name="connsiteX3" fmla="*/ 0 w 7295916"/>
              <a:gd name="connsiteY3" fmla="*/ 6907696 h 6907912"/>
              <a:gd name="connsiteX4" fmla="*/ 479903 w 7295916"/>
              <a:gd name="connsiteY4" fmla="*/ 0 h 6907912"/>
              <a:gd name="connsiteX0" fmla="*/ 40 w 6816053"/>
              <a:gd name="connsiteY0" fmla="*/ 0 h 6907912"/>
              <a:gd name="connsiteX1" fmla="*/ 5557721 w 6816053"/>
              <a:gd name="connsiteY1" fmla="*/ 1 h 6907912"/>
              <a:gd name="connsiteX2" fmla="*/ 5580503 w 6816053"/>
              <a:gd name="connsiteY2" fmla="*/ 6907912 h 6907912"/>
              <a:gd name="connsiteX3" fmla="*/ 239992 w 6816053"/>
              <a:gd name="connsiteY3" fmla="*/ 6897685 h 6907912"/>
              <a:gd name="connsiteX4" fmla="*/ 40 w 6816053"/>
              <a:gd name="connsiteY4" fmla="*/ 0 h 6907912"/>
              <a:gd name="connsiteX0" fmla="*/ 1048 w 6817061"/>
              <a:gd name="connsiteY0" fmla="*/ 0 h 6917707"/>
              <a:gd name="connsiteX1" fmla="*/ 5558729 w 6817061"/>
              <a:gd name="connsiteY1" fmla="*/ 1 h 6917707"/>
              <a:gd name="connsiteX2" fmla="*/ 5581511 w 6817061"/>
              <a:gd name="connsiteY2" fmla="*/ 6907912 h 6917707"/>
              <a:gd name="connsiteX3" fmla="*/ 1049 w 6817061"/>
              <a:gd name="connsiteY3" fmla="*/ 6917707 h 6917707"/>
              <a:gd name="connsiteX4" fmla="*/ 1048 w 6817061"/>
              <a:gd name="connsiteY4" fmla="*/ 0 h 6917707"/>
              <a:gd name="connsiteX0" fmla="*/ 1049 w 6799826"/>
              <a:gd name="connsiteY0" fmla="*/ 0 h 6927935"/>
              <a:gd name="connsiteX1" fmla="*/ 5558730 w 6799826"/>
              <a:gd name="connsiteY1" fmla="*/ 1 h 6927935"/>
              <a:gd name="connsiteX2" fmla="*/ 5548792 w 6799826"/>
              <a:gd name="connsiteY2" fmla="*/ 6927935 h 6927935"/>
              <a:gd name="connsiteX3" fmla="*/ 1050 w 6799826"/>
              <a:gd name="connsiteY3" fmla="*/ 6917707 h 6927935"/>
              <a:gd name="connsiteX4" fmla="*/ 1049 w 6799826"/>
              <a:gd name="connsiteY4" fmla="*/ 0 h 692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9826" h="6927935">
                <a:moveTo>
                  <a:pt x="1049" y="0"/>
                </a:moveTo>
                <a:lnTo>
                  <a:pt x="5558730" y="1"/>
                </a:lnTo>
                <a:cubicBezTo>
                  <a:pt x="7105922" y="2332383"/>
                  <a:pt x="7321270" y="4645248"/>
                  <a:pt x="5548792" y="6927935"/>
                </a:cubicBezTo>
                <a:lnTo>
                  <a:pt x="1050" y="6917707"/>
                </a:lnTo>
                <a:cubicBezTo>
                  <a:pt x="4686" y="4615142"/>
                  <a:pt x="-2587" y="2302565"/>
                  <a:pt x="1049" y="0"/>
                </a:cubicBezTo>
                <a:close/>
              </a:path>
            </a:pathLst>
          </a:cu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864" y="4365105"/>
            <a:ext cx="4782363" cy="1533673"/>
          </a:xfrm>
          <a:prstGeom prst="rect">
            <a:avLst/>
          </a:prstGeom>
        </p:spPr>
      </p:pic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527381" y="952640"/>
            <a:ext cx="6336704" cy="2044312"/>
          </a:xfrm>
        </p:spPr>
        <p:txBody>
          <a:bodyPr>
            <a:noAutofit/>
          </a:bodyPr>
          <a:lstStyle>
            <a:lvl1pPr algn="l">
              <a:defRPr sz="4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27381" y="3248980"/>
            <a:ext cx="7008779" cy="97210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2512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B3ECF-3A66-4CD4-B408-8260E0EA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BCB5F5-CE53-4FE6-9B73-6A653D082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FD7625-7F23-4FCC-9FC4-06487A71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9B6A-F1A1-42BC-B681-1DF8D8BEACD6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FD419A-91C9-49A8-89D1-C43CC37CB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3498CE-56E2-4A98-AE86-5F32B5EE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DD9-BE18-4445-B2A1-4D7D02E0E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61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04CB4-EA2B-41C8-BFD6-FAEC8E0C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1232F5-8F32-4748-A5F2-CCE064F27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7A89B3-4CED-4AD1-B6C4-7B2EE292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9B6A-F1A1-42BC-B681-1DF8D8BEACD6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862BF8-D043-4BA3-AC7C-18B06DED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879901-7017-4AF0-9408-0ED32FE3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DD9-BE18-4445-B2A1-4D7D02E0E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01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ED54E-1B25-430F-8A50-16AD8C790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7DFB0E-A938-483C-9786-8539A0839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3341C11-D258-4588-B987-A7F790430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D616FF-4380-471B-B074-CBED4052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9B6A-F1A1-42BC-B681-1DF8D8BEACD6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CCD252-C641-4D88-B787-2AE58D10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50222E-1F0C-4F14-B31C-75DDCFA5F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DD9-BE18-4445-B2A1-4D7D02E0E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09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B529B-7F89-4D6B-AE2E-8701E201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08A92E-0D96-4001-882D-B115A7C6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761B42-5DC7-42A3-9834-49305647E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D4EA02-B738-4BFA-81AA-FA3FEC523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83E249B-42E8-42CF-8B8C-1D3C7D077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D46B6D8-CE77-41F8-9784-E6E72A7D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9B6A-F1A1-42BC-B681-1DF8D8BEACD6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74F5BC3-44C5-405F-B8D8-5D33CE3F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288F77F-5B69-4A1E-931B-B95BDD97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DD9-BE18-4445-B2A1-4D7D02E0E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69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ACC13-41F5-435B-B4EB-08374E51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FFC595-86A6-494C-B0AD-9BD1DDB8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9B6A-F1A1-42BC-B681-1DF8D8BEACD6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A129BEE-85EC-48B3-AF57-8F2469C2C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691457C-532B-475D-B0D6-9750F79C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DD9-BE18-4445-B2A1-4D7D02E0E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37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976FB0E-1848-4D56-9DA6-F73655E3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9B6A-F1A1-42BC-B681-1DF8D8BEACD6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D735802-A829-4629-ACAB-AB2E5118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E55EA8-C312-4257-AF8E-FB29C93A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DD9-BE18-4445-B2A1-4D7D02E0E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537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5250A-C57D-4FCA-A305-FEF687FD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94425D-CC6F-4116-97D2-B1BB6599A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E31F82-78C4-4E56-BFD3-8CFB83A1B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23DACB0-DDE2-446A-BD4D-75FF8DF4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9B6A-F1A1-42BC-B681-1DF8D8BEACD6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52E50BF-2548-4983-9941-90057AA1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A856AA-EA08-4C14-90AA-FF82E83B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DD9-BE18-4445-B2A1-4D7D02E0E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3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CD471-B849-4088-BA0B-4078428E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913916-B93F-486F-914F-6D6F4E85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3FAED6-FEE2-4AE9-A7B8-312322324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F58B65-5DA5-4BDC-891B-601D1DDA6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9B6A-F1A1-42BC-B681-1DF8D8BEACD6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2E66B5-8991-478A-810E-0087ACA64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58BB64-6CFA-4A50-A3DD-21FB74C3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DD9-BE18-4445-B2A1-4D7D02E0E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90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5CA688E-BEA2-4B04-8D95-120E6048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74BE76-5EF2-4EEA-B32A-2AAD33B8A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DF807D-D689-43A3-8E56-391E0B454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9B6A-F1A1-42BC-B681-1DF8D8BEACD6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830A8C-13C9-470A-A591-F39EFA24A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3A549D-ABF3-4650-AD86-92C416ADF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9CDD9-BE18-4445-B2A1-4D7D02E0E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69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17CF1-1938-4773-BE19-E00075EE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Maatschappelijk Verantwoord Ondernemen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E657FEC-BB9B-4D64-A496-6BE058431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9536" y="3266983"/>
            <a:ext cx="2448272" cy="1044116"/>
          </a:xfrm>
        </p:spPr>
        <p:txBody>
          <a:bodyPr>
            <a:normAutofit/>
          </a:bodyPr>
          <a:lstStyle/>
          <a:p>
            <a:r>
              <a:rPr lang="nl-NL" dirty="0"/>
              <a:t>Eric Zwitserloot</a:t>
            </a:r>
          </a:p>
          <a:p>
            <a:r>
              <a:rPr lang="nl-NL" i="1" dirty="0"/>
              <a:t>Inkoopmanager </a:t>
            </a:r>
            <a:r>
              <a:rPr lang="nl-NL" i="1" dirty="0" err="1"/>
              <a:t>Bizob</a:t>
            </a:r>
            <a:r>
              <a:rPr lang="nl-NL" i="1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828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E0CBD12-50BD-4A6B-B1E9-187A3CD8B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1700808"/>
            <a:ext cx="2088232" cy="20162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DA45CB-88AB-4E13-BB13-BA949A077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76672"/>
            <a:ext cx="6768752" cy="1143000"/>
          </a:xfrm>
        </p:spPr>
        <p:txBody>
          <a:bodyPr/>
          <a:lstStyle/>
          <a:p>
            <a:r>
              <a:rPr lang="nl-NL" dirty="0"/>
              <a:t>Inbedding in de organisatie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7E8E4D-2AEF-4DB8-BED2-4C422FED7C3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35560" y="5075653"/>
            <a:ext cx="7795292" cy="1449691"/>
          </a:xfrm>
        </p:spPr>
        <p:txBody>
          <a:bodyPr>
            <a:normAutofit lnSpcReduction="10000"/>
          </a:bodyPr>
          <a:lstStyle/>
          <a:p>
            <a:pPr lvl="0"/>
            <a:r>
              <a:rPr lang="nl-NL" dirty="0"/>
              <a:t>Actieplan, borging, monitoring-rapportering </a:t>
            </a:r>
          </a:p>
          <a:p>
            <a:pPr lvl="0"/>
            <a:r>
              <a:rPr lang="nl-NL" dirty="0"/>
              <a:t>MVI zelfevaluatietool </a:t>
            </a:r>
            <a:r>
              <a:rPr lang="nl-NL" sz="2000" dirty="0">
                <a:solidFill>
                  <a:srgbClr val="0070C0"/>
                </a:solidFill>
              </a:rPr>
              <a:t>(www.mvizet.nl)</a:t>
            </a:r>
          </a:p>
          <a:p>
            <a:pPr lvl="0"/>
            <a:r>
              <a:rPr lang="nl-NL" dirty="0" err="1"/>
              <a:t>Webtool</a:t>
            </a:r>
            <a:r>
              <a:rPr lang="nl-NL" dirty="0"/>
              <a:t> ISO 20400 </a:t>
            </a:r>
            <a:r>
              <a:rPr lang="nl-NL" sz="2000" dirty="0">
                <a:solidFill>
                  <a:srgbClr val="0070C0"/>
                </a:solidFill>
              </a:rPr>
              <a:t>(www.webtooliso20400.nl)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D33806-1A95-4F55-B142-D44415C0C31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5560" y="1782348"/>
            <a:ext cx="5688632" cy="32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8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B92BFF3-6A11-4002-9703-5DB8281BE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1700808"/>
            <a:ext cx="5184576" cy="25973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0E3FD3-87B7-4170-8DF8-B6E27264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404664"/>
            <a:ext cx="7056784" cy="1143000"/>
          </a:xfrm>
        </p:spPr>
        <p:txBody>
          <a:bodyPr/>
          <a:lstStyle/>
          <a:p>
            <a:r>
              <a:rPr lang="nl-NL" dirty="0"/>
              <a:t>SDG als basis van MVI beleid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6B9BC1E-E4F5-4A7C-8ADD-54BD6F4126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31504" y="4437112"/>
            <a:ext cx="8011316" cy="2093188"/>
          </a:xfrm>
        </p:spPr>
        <p:txBody>
          <a:bodyPr>
            <a:normAutofit lnSpcReduction="10000"/>
          </a:bodyPr>
          <a:lstStyle/>
          <a:p>
            <a:pPr lvl="1"/>
            <a:r>
              <a:rPr lang="nl-NL" dirty="0"/>
              <a:t>13 klimaatverandering</a:t>
            </a:r>
          </a:p>
          <a:p>
            <a:pPr lvl="1"/>
            <a:r>
              <a:rPr lang="nl-NL" dirty="0"/>
              <a:t>6, 8, 9, 12, 13, 14 en 15 circulaire economie </a:t>
            </a:r>
          </a:p>
          <a:p>
            <a:pPr lvl="1"/>
            <a:r>
              <a:rPr lang="nl-NL" dirty="0"/>
              <a:t>14 en 15 milieuverontreiniging, zoals stikstofuitstoot, luchtverontreiniging, bescherming van de biodiversiteit, watergebruik en energiegebruik</a:t>
            </a:r>
          </a:p>
          <a:p>
            <a:pPr lvl="1"/>
            <a:r>
              <a:rPr lang="nl-NL" dirty="0"/>
              <a:t>Etc.</a:t>
            </a:r>
          </a:p>
        </p:txBody>
      </p:sp>
      <p:pic>
        <p:nvPicPr>
          <p:cNvPr id="10" name="Afbeelding 9" descr="Afbeelding met illustratie&#10;&#10;Automatisch gegenereerde beschrijving">
            <a:extLst>
              <a:ext uri="{FF2B5EF4-FFF2-40B4-BE49-F238E27FC236}">
                <a16:creationId xmlns:a16="http://schemas.microsoft.com/office/drawing/2014/main" id="{82524426-84BA-4416-9113-F1E902CF2F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056" y="3530646"/>
            <a:ext cx="690442" cy="6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9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13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A45CB-88AB-4E13-BB13-BA949A077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76672"/>
            <a:ext cx="7797552" cy="868958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600" dirty="0"/>
              <a:t>Maatschappelijk verantwoord inkopen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7E8E4D-2AEF-4DB8-BED2-4C422FED7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5712" y="2246884"/>
            <a:ext cx="3670300" cy="3342357"/>
          </a:xfrm>
        </p:spPr>
        <p:txBody>
          <a:bodyPr wrap="square" anchor="t">
            <a:normAutofit lnSpcReduction="10000"/>
          </a:bodyPr>
          <a:lstStyle/>
          <a:p>
            <a:pPr lvl="0">
              <a:lnSpc>
                <a:spcPct val="90000"/>
              </a:lnSpc>
            </a:pPr>
            <a:r>
              <a:rPr lang="nl-NL" sz="1700" dirty="0"/>
              <a:t>Duurzaam inkopen, MVI criteriatool</a:t>
            </a:r>
          </a:p>
          <a:p>
            <a:pPr lvl="1">
              <a:lnSpc>
                <a:spcPct val="90000"/>
              </a:lnSpc>
            </a:pPr>
            <a:r>
              <a:rPr lang="nl-NL" sz="1700" dirty="0"/>
              <a:t>Cijfers en resultaten</a:t>
            </a:r>
          </a:p>
          <a:p>
            <a:pPr lvl="2">
              <a:lnSpc>
                <a:spcPct val="90000"/>
              </a:lnSpc>
            </a:pPr>
            <a:r>
              <a:rPr lang="nl-NL" sz="1700" dirty="0"/>
              <a:t>basis</a:t>
            </a:r>
          </a:p>
          <a:p>
            <a:pPr lvl="2">
              <a:lnSpc>
                <a:spcPct val="90000"/>
              </a:lnSpc>
            </a:pPr>
            <a:r>
              <a:rPr lang="nl-NL" sz="1700" dirty="0"/>
              <a:t>significant</a:t>
            </a:r>
          </a:p>
          <a:p>
            <a:pPr lvl="2">
              <a:lnSpc>
                <a:spcPct val="90000"/>
              </a:lnSpc>
            </a:pPr>
            <a:r>
              <a:rPr lang="nl-NL" sz="1700" dirty="0"/>
              <a:t>ambitieus</a:t>
            </a:r>
          </a:p>
          <a:p>
            <a:pPr>
              <a:lnSpc>
                <a:spcPct val="90000"/>
              </a:lnSpc>
            </a:pPr>
            <a:r>
              <a:rPr lang="nl-NL" sz="1700" dirty="0"/>
              <a:t>Manifest MVI 2015 - 2021</a:t>
            </a:r>
          </a:p>
          <a:p>
            <a:pPr lvl="1">
              <a:lnSpc>
                <a:spcPct val="90000"/>
              </a:lnSpc>
            </a:pPr>
            <a:r>
              <a:rPr lang="nl-NL" sz="1700" dirty="0"/>
              <a:t>Deelname</a:t>
            </a:r>
          </a:p>
          <a:p>
            <a:pPr lvl="0">
              <a:lnSpc>
                <a:spcPct val="90000"/>
              </a:lnSpc>
            </a:pPr>
            <a:r>
              <a:rPr lang="nl-NL" sz="1700" dirty="0"/>
              <a:t>Manifest MVI 2022 - 2025 </a:t>
            </a:r>
          </a:p>
          <a:p>
            <a:pPr lvl="1">
              <a:lnSpc>
                <a:spcPct val="90000"/>
              </a:lnSpc>
            </a:pPr>
            <a:r>
              <a:rPr lang="nl-NL" sz="1700" dirty="0"/>
              <a:t>Wat verandert er</a:t>
            </a:r>
          </a:p>
          <a:p>
            <a:pPr lvl="1">
              <a:lnSpc>
                <a:spcPct val="90000"/>
              </a:lnSpc>
            </a:pPr>
            <a:r>
              <a:rPr lang="nl-NL" sz="1700" dirty="0"/>
              <a:t>Planning</a:t>
            </a:r>
          </a:p>
          <a:p>
            <a:pPr lvl="1">
              <a:lnSpc>
                <a:spcPct val="90000"/>
              </a:lnSpc>
            </a:pPr>
            <a:r>
              <a:rPr lang="nl-NL" sz="1700" dirty="0"/>
              <a:t>Aanpak</a:t>
            </a:r>
          </a:p>
          <a:p>
            <a:pPr marL="0" indent="0">
              <a:lnSpc>
                <a:spcPct val="90000"/>
              </a:lnSpc>
              <a:buNone/>
            </a:pPr>
            <a:endParaRPr lang="nl-NL" sz="17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BAD71F7-DA37-4AC3-A195-CB6941D6BAA0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5087888" y="1844824"/>
            <a:ext cx="4485184" cy="3578260"/>
          </a:xfrm>
          <a:custGeom>
            <a:avLst/>
            <a:gdLst>
              <a:gd name="connsiteX0" fmla="*/ 0 w 4041775"/>
              <a:gd name="connsiteY0" fmla="*/ 0 h 3342357"/>
              <a:gd name="connsiteX1" fmla="*/ 4041775 w 4041775"/>
              <a:gd name="connsiteY1" fmla="*/ 0 h 3342357"/>
              <a:gd name="connsiteX2" fmla="*/ 4041775 w 4041775"/>
              <a:gd name="connsiteY2" fmla="*/ 3342357 h 3342357"/>
              <a:gd name="connsiteX3" fmla="*/ 0 w 4041775"/>
              <a:gd name="connsiteY3" fmla="*/ 3342357 h 3342357"/>
              <a:gd name="connsiteX4" fmla="*/ 0 w 4041775"/>
              <a:gd name="connsiteY4" fmla="*/ 0 h 3342357"/>
              <a:gd name="connsiteX0" fmla="*/ 0 w 4041775"/>
              <a:gd name="connsiteY0" fmla="*/ 0 h 3352297"/>
              <a:gd name="connsiteX1" fmla="*/ 4041775 w 4041775"/>
              <a:gd name="connsiteY1" fmla="*/ 0 h 3352297"/>
              <a:gd name="connsiteX2" fmla="*/ 3813175 w 4041775"/>
              <a:gd name="connsiteY2" fmla="*/ 3352297 h 3352297"/>
              <a:gd name="connsiteX3" fmla="*/ 0 w 4041775"/>
              <a:gd name="connsiteY3" fmla="*/ 3342357 h 3352297"/>
              <a:gd name="connsiteX4" fmla="*/ 0 w 4041775"/>
              <a:gd name="connsiteY4" fmla="*/ 0 h 3352297"/>
              <a:gd name="connsiteX0" fmla="*/ 0 w 4078400"/>
              <a:gd name="connsiteY0" fmla="*/ 0 h 3352297"/>
              <a:gd name="connsiteX1" fmla="*/ 4041775 w 4078400"/>
              <a:gd name="connsiteY1" fmla="*/ 0 h 3352297"/>
              <a:gd name="connsiteX2" fmla="*/ 3813175 w 4078400"/>
              <a:gd name="connsiteY2" fmla="*/ 3352297 h 3352297"/>
              <a:gd name="connsiteX3" fmla="*/ 0 w 4078400"/>
              <a:gd name="connsiteY3" fmla="*/ 3342357 h 3352297"/>
              <a:gd name="connsiteX4" fmla="*/ 0 w 4078400"/>
              <a:gd name="connsiteY4" fmla="*/ 0 h 3352297"/>
              <a:gd name="connsiteX0" fmla="*/ 0 w 4177502"/>
              <a:gd name="connsiteY0" fmla="*/ 0 h 3352297"/>
              <a:gd name="connsiteX1" fmla="*/ 4041775 w 4177502"/>
              <a:gd name="connsiteY1" fmla="*/ 0 h 3352297"/>
              <a:gd name="connsiteX2" fmla="*/ 3813175 w 4177502"/>
              <a:gd name="connsiteY2" fmla="*/ 3352297 h 3352297"/>
              <a:gd name="connsiteX3" fmla="*/ 0 w 4177502"/>
              <a:gd name="connsiteY3" fmla="*/ 3342357 h 3352297"/>
              <a:gd name="connsiteX4" fmla="*/ 0 w 4177502"/>
              <a:gd name="connsiteY4" fmla="*/ 0 h 3352297"/>
              <a:gd name="connsiteX0" fmla="*/ 0 w 4152431"/>
              <a:gd name="connsiteY0" fmla="*/ 0 h 3362236"/>
              <a:gd name="connsiteX1" fmla="*/ 4041775 w 4152431"/>
              <a:gd name="connsiteY1" fmla="*/ 0 h 3362236"/>
              <a:gd name="connsiteX2" fmla="*/ 3743601 w 4152431"/>
              <a:gd name="connsiteY2" fmla="*/ 3362236 h 3362236"/>
              <a:gd name="connsiteX3" fmla="*/ 0 w 4152431"/>
              <a:gd name="connsiteY3" fmla="*/ 3342357 h 3362236"/>
              <a:gd name="connsiteX4" fmla="*/ 0 w 4152431"/>
              <a:gd name="connsiteY4" fmla="*/ 0 h 3362236"/>
              <a:gd name="connsiteX0" fmla="*/ 0 w 4130364"/>
              <a:gd name="connsiteY0" fmla="*/ 0 h 3362236"/>
              <a:gd name="connsiteX1" fmla="*/ 4041775 w 4130364"/>
              <a:gd name="connsiteY1" fmla="*/ 0 h 3362236"/>
              <a:gd name="connsiteX2" fmla="*/ 3664088 w 4130364"/>
              <a:gd name="connsiteY2" fmla="*/ 3362236 h 3362236"/>
              <a:gd name="connsiteX3" fmla="*/ 0 w 4130364"/>
              <a:gd name="connsiteY3" fmla="*/ 3342357 h 3362236"/>
              <a:gd name="connsiteX4" fmla="*/ 0 w 4130364"/>
              <a:gd name="connsiteY4" fmla="*/ 0 h 3362236"/>
              <a:gd name="connsiteX0" fmla="*/ 0 w 4175584"/>
              <a:gd name="connsiteY0" fmla="*/ 0 h 3362236"/>
              <a:gd name="connsiteX1" fmla="*/ 4041775 w 4175584"/>
              <a:gd name="connsiteY1" fmla="*/ 0 h 3362236"/>
              <a:gd name="connsiteX2" fmla="*/ 3664088 w 4175584"/>
              <a:gd name="connsiteY2" fmla="*/ 3362236 h 3362236"/>
              <a:gd name="connsiteX3" fmla="*/ 0 w 4175584"/>
              <a:gd name="connsiteY3" fmla="*/ 3342357 h 3362236"/>
              <a:gd name="connsiteX4" fmla="*/ 0 w 4175584"/>
              <a:gd name="connsiteY4" fmla="*/ 0 h 336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584" h="3362236">
                <a:moveTo>
                  <a:pt x="0" y="0"/>
                </a:moveTo>
                <a:lnTo>
                  <a:pt x="4041775" y="0"/>
                </a:lnTo>
                <a:cubicBezTo>
                  <a:pt x="4223993" y="680110"/>
                  <a:pt x="4316757" y="1976447"/>
                  <a:pt x="3664088" y="3362236"/>
                </a:cubicBezTo>
                <a:lnTo>
                  <a:pt x="0" y="334235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63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821796C-85CF-4170-B70D-B0ADCD59E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1556793"/>
            <a:ext cx="4860540" cy="2832701"/>
          </a:xfrm>
          <a:prstGeom prst="rect">
            <a:avLst/>
          </a:prstGeom>
          <a:noFill/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5FF4DCF0-DDB1-4138-AF35-C404C0592207}"/>
              </a:ext>
            </a:extLst>
          </p:cNvPr>
          <p:cNvSpPr txBox="1">
            <a:spLocks/>
          </p:cNvSpPr>
          <p:nvPr/>
        </p:nvSpPr>
        <p:spPr bwMode="auto">
          <a:xfrm>
            <a:off x="1775520" y="4509120"/>
            <a:ext cx="7488832" cy="3901772"/>
          </a:xfrm>
          <a:custGeom>
            <a:avLst/>
            <a:gdLst>
              <a:gd name="connsiteX0" fmla="*/ 0 w 7632700"/>
              <a:gd name="connsiteY0" fmla="*/ 0 h 4757776"/>
              <a:gd name="connsiteX1" fmla="*/ 7632700 w 7632700"/>
              <a:gd name="connsiteY1" fmla="*/ 0 h 4757776"/>
              <a:gd name="connsiteX2" fmla="*/ 7632700 w 7632700"/>
              <a:gd name="connsiteY2" fmla="*/ 4757776 h 4757776"/>
              <a:gd name="connsiteX3" fmla="*/ 0 w 7632700"/>
              <a:gd name="connsiteY3" fmla="*/ 4757776 h 4757776"/>
              <a:gd name="connsiteX4" fmla="*/ 0 w 7632700"/>
              <a:gd name="connsiteY4" fmla="*/ 0 h 4757776"/>
              <a:gd name="connsiteX0" fmla="*/ 0 w 7809395"/>
              <a:gd name="connsiteY0" fmla="*/ 0 h 4757776"/>
              <a:gd name="connsiteX1" fmla="*/ 7632700 w 7809395"/>
              <a:gd name="connsiteY1" fmla="*/ 0 h 4757776"/>
              <a:gd name="connsiteX2" fmla="*/ 7632700 w 7809395"/>
              <a:gd name="connsiteY2" fmla="*/ 4757776 h 4757776"/>
              <a:gd name="connsiteX3" fmla="*/ 0 w 7809395"/>
              <a:gd name="connsiteY3" fmla="*/ 4757776 h 4757776"/>
              <a:gd name="connsiteX4" fmla="*/ 0 w 7809395"/>
              <a:gd name="connsiteY4" fmla="*/ 0 h 4757776"/>
              <a:gd name="connsiteX0" fmla="*/ 0 w 7710156"/>
              <a:gd name="connsiteY0" fmla="*/ 0 h 4757776"/>
              <a:gd name="connsiteX1" fmla="*/ 7632700 w 7710156"/>
              <a:gd name="connsiteY1" fmla="*/ 0 h 4757776"/>
              <a:gd name="connsiteX2" fmla="*/ 6767995 w 7710156"/>
              <a:gd name="connsiteY2" fmla="*/ 4757776 h 4757776"/>
              <a:gd name="connsiteX3" fmla="*/ 0 w 7710156"/>
              <a:gd name="connsiteY3" fmla="*/ 4757776 h 4757776"/>
              <a:gd name="connsiteX4" fmla="*/ 0 w 7710156"/>
              <a:gd name="connsiteY4" fmla="*/ 0 h 4757776"/>
              <a:gd name="connsiteX0" fmla="*/ 0 w 7834903"/>
              <a:gd name="connsiteY0" fmla="*/ 0 h 4757776"/>
              <a:gd name="connsiteX1" fmla="*/ 7632700 w 7834903"/>
              <a:gd name="connsiteY1" fmla="*/ 0 h 4757776"/>
              <a:gd name="connsiteX2" fmla="*/ 6767995 w 7834903"/>
              <a:gd name="connsiteY2" fmla="*/ 4757776 h 4757776"/>
              <a:gd name="connsiteX3" fmla="*/ 0 w 7834903"/>
              <a:gd name="connsiteY3" fmla="*/ 4757776 h 4757776"/>
              <a:gd name="connsiteX4" fmla="*/ 0 w 7834903"/>
              <a:gd name="connsiteY4" fmla="*/ 0 h 4757776"/>
              <a:gd name="connsiteX0" fmla="*/ 0 w 7795292"/>
              <a:gd name="connsiteY0" fmla="*/ 0 h 4757776"/>
              <a:gd name="connsiteX1" fmla="*/ 7632700 w 7795292"/>
              <a:gd name="connsiteY1" fmla="*/ 0 h 4757776"/>
              <a:gd name="connsiteX2" fmla="*/ 6767995 w 7795292"/>
              <a:gd name="connsiteY2" fmla="*/ 4757776 h 4757776"/>
              <a:gd name="connsiteX3" fmla="*/ 0 w 7795292"/>
              <a:gd name="connsiteY3" fmla="*/ 4757776 h 4757776"/>
              <a:gd name="connsiteX4" fmla="*/ 0 w 7795292"/>
              <a:gd name="connsiteY4" fmla="*/ 0 h 4757776"/>
              <a:gd name="connsiteX0" fmla="*/ 2767476 w 7795292"/>
              <a:gd name="connsiteY0" fmla="*/ 0 h 4765868"/>
              <a:gd name="connsiteX1" fmla="*/ 7632700 w 7795292"/>
              <a:gd name="connsiteY1" fmla="*/ 8092 h 4765868"/>
              <a:gd name="connsiteX2" fmla="*/ 6767995 w 7795292"/>
              <a:gd name="connsiteY2" fmla="*/ 4765868 h 4765868"/>
              <a:gd name="connsiteX3" fmla="*/ 0 w 7795292"/>
              <a:gd name="connsiteY3" fmla="*/ 4765868 h 4765868"/>
              <a:gd name="connsiteX4" fmla="*/ 2767476 w 7795292"/>
              <a:gd name="connsiteY4" fmla="*/ 0 h 4765868"/>
              <a:gd name="connsiteX0" fmla="*/ 2767476 w 7795292"/>
              <a:gd name="connsiteY0" fmla="*/ 0 h 4765868"/>
              <a:gd name="connsiteX1" fmla="*/ 7632700 w 7795292"/>
              <a:gd name="connsiteY1" fmla="*/ 8092 h 4765868"/>
              <a:gd name="connsiteX2" fmla="*/ 6767995 w 7795292"/>
              <a:gd name="connsiteY2" fmla="*/ 4765868 h 4765868"/>
              <a:gd name="connsiteX3" fmla="*/ 0 w 7795292"/>
              <a:gd name="connsiteY3" fmla="*/ 4765868 h 4765868"/>
              <a:gd name="connsiteX4" fmla="*/ 2768450 w 7795292"/>
              <a:gd name="connsiteY4" fmla="*/ 4758277 h 4765868"/>
              <a:gd name="connsiteX5" fmla="*/ 2767476 w 7795292"/>
              <a:gd name="connsiteY5" fmla="*/ 0 h 4765868"/>
              <a:gd name="connsiteX0" fmla="*/ 0 w 5027816"/>
              <a:gd name="connsiteY0" fmla="*/ 0 h 4765868"/>
              <a:gd name="connsiteX1" fmla="*/ 4865224 w 5027816"/>
              <a:gd name="connsiteY1" fmla="*/ 8092 h 4765868"/>
              <a:gd name="connsiteX2" fmla="*/ 4000519 w 5027816"/>
              <a:gd name="connsiteY2" fmla="*/ 4765868 h 4765868"/>
              <a:gd name="connsiteX3" fmla="*/ 566442 w 5027816"/>
              <a:gd name="connsiteY3" fmla="*/ 4701132 h 4765868"/>
              <a:gd name="connsiteX4" fmla="*/ 974 w 5027816"/>
              <a:gd name="connsiteY4" fmla="*/ 4758277 h 4765868"/>
              <a:gd name="connsiteX5" fmla="*/ 0 w 5027816"/>
              <a:gd name="connsiteY5" fmla="*/ 0 h 4765868"/>
              <a:gd name="connsiteX0" fmla="*/ 0 w 5027816"/>
              <a:gd name="connsiteY0" fmla="*/ 0 h 4765868"/>
              <a:gd name="connsiteX1" fmla="*/ 4865224 w 5027816"/>
              <a:gd name="connsiteY1" fmla="*/ 8092 h 4765868"/>
              <a:gd name="connsiteX2" fmla="*/ 4000519 w 5027816"/>
              <a:gd name="connsiteY2" fmla="*/ 4765868 h 4765868"/>
              <a:gd name="connsiteX3" fmla="*/ 974 w 5027816"/>
              <a:gd name="connsiteY3" fmla="*/ 4758277 h 4765868"/>
              <a:gd name="connsiteX4" fmla="*/ 0 w 5027816"/>
              <a:gd name="connsiteY4" fmla="*/ 0 h 476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7816" h="4765868">
                <a:moveTo>
                  <a:pt x="0" y="0"/>
                </a:moveTo>
                <a:lnTo>
                  <a:pt x="4865224" y="8092"/>
                </a:lnTo>
                <a:cubicBezTo>
                  <a:pt x="5262789" y="1703348"/>
                  <a:pt x="4914919" y="3199821"/>
                  <a:pt x="4000519" y="4765868"/>
                </a:cubicBezTo>
                <a:lnTo>
                  <a:pt x="974" y="4758277"/>
                </a:lnTo>
                <a:cubicBezTo>
                  <a:pt x="649" y="3172185"/>
                  <a:pt x="325" y="1586092"/>
                  <a:pt x="0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7402"/>
              </a:buClr>
              <a:buFont typeface="Wingdings" panose="05000000000000000000" pitchFamily="2" charset="2"/>
              <a:buChar char="ü"/>
              <a:defRPr sz="2400" kern="1200" baseline="0">
                <a:solidFill>
                  <a:srgbClr val="002E5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740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2E5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ern="1200">
                <a:solidFill>
                  <a:srgbClr val="002E5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600" kern="1200">
                <a:solidFill>
                  <a:srgbClr val="002E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600" kern="1200">
                <a:solidFill>
                  <a:srgbClr val="002E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nl-NL" altLang="nl-NL" sz="2000" dirty="0"/>
              <a:t>Minimaal basis www.mvicriteria.nl</a:t>
            </a:r>
          </a:p>
          <a:p>
            <a:pPr eaLnBrk="1" hangingPunct="1"/>
            <a:r>
              <a:rPr lang="nl-NL" altLang="nl-NL" sz="2000" dirty="0"/>
              <a:t>Onderzoek hoger ambitieniveau</a:t>
            </a:r>
          </a:p>
          <a:p>
            <a:pPr eaLnBrk="1" hangingPunct="1"/>
            <a:r>
              <a:rPr lang="nl-NL" altLang="nl-NL" sz="2000" dirty="0"/>
              <a:t>Onderzoek mogelijkheden indien geen productgroep in tool</a:t>
            </a:r>
          </a:p>
          <a:p>
            <a:pPr marL="0" indent="0" eaLnBrk="1" hangingPunct="1">
              <a:buNone/>
            </a:pPr>
            <a:endParaRPr lang="nl-NL" altLang="nl-NL" sz="2000" dirty="0"/>
          </a:p>
          <a:p>
            <a:pPr marL="0" indent="0" eaLnBrk="1" hangingPunct="1">
              <a:buNone/>
            </a:pPr>
            <a:r>
              <a:rPr lang="nl-NL" altLang="nl-NL" sz="2000" dirty="0"/>
              <a:t>Verantwoording keuze in inkoopstrategie (</a:t>
            </a:r>
            <a:r>
              <a:rPr lang="nl-NL" altLang="nl-NL" sz="2000" dirty="0" err="1"/>
              <a:t>comply</a:t>
            </a:r>
            <a:r>
              <a:rPr lang="nl-NL" altLang="nl-NL" sz="2000" dirty="0"/>
              <a:t> or </a:t>
            </a:r>
            <a:r>
              <a:rPr lang="nl-NL" altLang="nl-NL" sz="2000" dirty="0" err="1"/>
              <a:t>explain</a:t>
            </a:r>
            <a:r>
              <a:rPr lang="nl-NL" altLang="nl-NL" sz="2000" dirty="0"/>
              <a:t>)</a:t>
            </a:r>
          </a:p>
          <a:p>
            <a:pPr marL="0" indent="0" eaLnBrk="1" hangingPunct="1">
              <a:buNone/>
            </a:pPr>
            <a:endParaRPr lang="nl-NL" alt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664E6-97CC-4850-A6F8-84EDB213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404664"/>
            <a:ext cx="6768752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nl-NL" sz="4100" dirty="0"/>
              <a:t>Cijfers en resultaten MVI-tool</a:t>
            </a:r>
          </a:p>
        </p:txBody>
      </p:sp>
    </p:spTree>
    <p:extLst>
      <p:ext uri="{BB962C8B-B14F-4D97-AF65-F5344CB8AC3E}">
        <p14:creationId xmlns:p14="http://schemas.microsoft.com/office/powerpoint/2010/main" val="25816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664E6-97CC-4850-A6F8-84EDB213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76672"/>
            <a:ext cx="7797552" cy="868958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Cijfers en resultaten MVI-tool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50D94A3-2565-4287-9E0F-1798089B2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7" y="1484784"/>
            <a:ext cx="4751647" cy="2784404"/>
          </a:xfrm>
          <a:prstGeom prst="rect">
            <a:avLst/>
          </a:prstGeom>
          <a:noFill/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6D0E680B-3E37-47DA-AE39-721567D67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75520" y="4437112"/>
            <a:ext cx="5256584" cy="3362236"/>
          </a:xfrm>
        </p:spPr>
        <p:txBody>
          <a:bodyPr wrap="square" anchor="t">
            <a:normAutofit/>
          </a:bodyPr>
          <a:lstStyle/>
          <a:p>
            <a:r>
              <a:rPr lang="nl-NL" sz="2000" dirty="0"/>
              <a:t>&gt; 50.000 </a:t>
            </a:r>
            <a:r>
              <a:rPr lang="nl-NL" sz="2000" dirty="0" err="1"/>
              <a:t>onderzoeksplicht</a:t>
            </a:r>
            <a:r>
              <a:rPr lang="nl-NL" sz="2000" dirty="0"/>
              <a:t> mogelijkheden SR                &gt; 150.000 SR verplicht.</a:t>
            </a:r>
          </a:p>
          <a:p>
            <a:r>
              <a:rPr lang="nl-NL" sz="2000" dirty="0"/>
              <a:t>&gt; 200.000 verplicht SR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Verantwoording keuze in inkoopstrategie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37566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664E6-97CC-4850-A6F8-84EDB213E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nl-NL" b="1" kern="1200">
                <a:latin typeface="Calibri" panose="020F0502020204030204" pitchFamily="34" charset="0"/>
                <a:ea typeface="+mj-ea"/>
                <a:cs typeface="+mj-cs"/>
              </a:rPr>
              <a:t>Manifest  MVI 2015 – 2020(+1)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3BD757-28CB-4CFA-A4F5-158FF60B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9" y="1534110"/>
            <a:ext cx="5012961" cy="2965562"/>
          </a:xfrm>
          <a:prstGeom prst="rect">
            <a:avLst/>
          </a:prstGeom>
          <a:noFill/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5FF4DCF0-DDB1-4138-AF35-C404C0592207}"/>
              </a:ext>
            </a:extLst>
          </p:cNvPr>
          <p:cNvSpPr txBox="1">
            <a:spLocks/>
          </p:cNvSpPr>
          <p:nvPr/>
        </p:nvSpPr>
        <p:spPr bwMode="auto">
          <a:xfrm>
            <a:off x="1775520" y="4578202"/>
            <a:ext cx="6892576" cy="3362236"/>
          </a:xfrm>
          <a:custGeom>
            <a:avLst/>
            <a:gdLst>
              <a:gd name="connsiteX0" fmla="*/ 0 w 4041775"/>
              <a:gd name="connsiteY0" fmla="*/ 0 h 3342357"/>
              <a:gd name="connsiteX1" fmla="*/ 4041775 w 4041775"/>
              <a:gd name="connsiteY1" fmla="*/ 0 h 3342357"/>
              <a:gd name="connsiteX2" fmla="*/ 4041775 w 4041775"/>
              <a:gd name="connsiteY2" fmla="*/ 3342357 h 3342357"/>
              <a:gd name="connsiteX3" fmla="*/ 0 w 4041775"/>
              <a:gd name="connsiteY3" fmla="*/ 3342357 h 3342357"/>
              <a:gd name="connsiteX4" fmla="*/ 0 w 4041775"/>
              <a:gd name="connsiteY4" fmla="*/ 0 h 3342357"/>
              <a:gd name="connsiteX0" fmla="*/ 0 w 4041775"/>
              <a:gd name="connsiteY0" fmla="*/ 0 h 3352297"/>
              <a:gd name="connsiteX1" fmla="*/ 4041775 w 4041775"/>
              <a:gd name="connsiteY1" fmla="*/ 0 h 3352297"/>
              <a:gd name="connsiteX2" fmla="*/ 3813175 w 4041775"/>
              <a:gd name="connsiteY2" fmla="*/ 3352297 h 3352297"/>
              <a:gd name="connsiteX3" fmla="*/ 0 w 4041775"/>
              <a:gd name="connsiteY3" fmla="*/ 3342357 h 3352297"/>
              <a:gd name="connsiteX4" fmla="*/ 0 w 4041775"/>
              <a:gd name="connsiteY4" fmla="*/ 0 h 3352297"/>
              <a:gd name="connsiteX0" fmla="*/ 0 w 4078400"/>
              <a:gd name="connsiteY0" fmla="*/ 0 h 3352297"/>
              <a:gd name="connsiteX1" fmla="*/ 4041775 w 4078400"/>
              <a:gd name="connsiteY1" fmla="*/ 0 h 3352297"/>
              <a:gd name="connsiteX2" fmla="*/ 3813175 w 4078400"/>
              <a:gd name="connsiteY2" fmla="*/ 3352297 h 3352297"/>
              <a:gd name="connsiteX3" fmla="*/ 0 w 4078400"/>
              <a:gd name="connsiteY3" fmla="*/ 3342357 h 3352297"/>
              <a:gd name="connsiteX4" fmla="*/ 0 w 4078400"/>
              <a:gd name="connsiteY4" fmla="*/ 0 h 3352297"/>
              <a:gd name="connsiteX0" fmla="*/ 0 w 4177502"/>
              <a:gd name="connsiteY0" fmla="*/ 0 h 3352297"/>
              <a:gd name="connsiteX1" fmla="*/ 4041775 w 4177502"/>
              <a:gd name="connsiteY1" fmla="*/ 0 h 3352297"/>
              <a:gd name="connsiteX2" fmla="*/ 3813175 w 4177502"/>
              <a:gd name="connsiteY2" fmla="*/ 3352297 h 3352297"/>
              <a:gd name="connsiteX3" fmla="*/ 0 w 4177502"/>
              <a:gd name="connsiteY3" fmla="*/ 3342357 h 3352297"/>
              <a:gd name="connsiteX4" fmla="*/ 0 w 4177502"/>
              <a:gd name="connsiteY4" fmla="*/ 0 h 3352297"/>
              <a:gd name="connsiteX0" fmla="*/ 0 w 4152431"/>
              <a:gd name="connsiteY0" fmla="*/ 0 h 3362236"/>
              <a:gd name="connsiteX1" fmla="*/ 4041775 w 4152431"/>
              <a:gd name="connsiteY1" fmla="*/ 0 h 3362236"/>
              <a:gd name="connsiteX2" fmla="*/ 3743601 w 4152431"/>
              <a:gd name="connsiteY2" fmla="*/ 3362236 h 3362236"/>
              <a:gd name="connsiteX3" fmla="*/ 0 w 4152431"/>
              <a:gd name="connsiteY3" fmla="*/ 3342357 h 3362236"/>
              <a:gd name="connsiteX4" fmla="*/ 0 w 4152431"/>
              <a:gd name="connsiteY4" fmla="*/ 0 h 3362236"/>
              <a:gd name="connsiteX0" fmla="*/ 0 w 4130364"/>
              <a:gd name="connsiteY0" fmla="*/ 0 h 3362236"/>
              <a:gd name="connsiteX1" fmla="*/ 4041775 w 4130364"/>
              <a:gd name="connsiteY1" fmla="*/ 0 h 3362236"/>
              <a:gd name="connsiteX2" fmla="*/ 3664088 w 4130364"/>
              <a:gd name="connsiteY2" fmla="*/ 3362236 h 3362236"/>
              <a:gd name="connsiteX3" fmla="*/ 0 w 4130364"/>
              <a:gd name="connsiteY3" fmla="*/ 3342357 h 3362236"/>
              <a:gd name="connsiteX4" fmla="*/ 0 w 4130364"/>
              <a:gd name="connsiteY4" fmla="*/ 0 h 3362236"/>
              <a:gd name="connsiteX0" fmla="*/ 0 w 4175584"/>
              <a:gd name="connsiteY0" fmla="*/ 0 h 3362236"/>
              <a:gd name="connsiteX1" fmla="*/ 4041775 w 4175584"/>
              <a:gd name="connsiteY1" fmla="*/ 0 h 3362236"/>
              <a:gd name="connsiteX2" fmla="*/ 3664088 w 4175584"/>
              <a:gd name="connsiteY2" fmla="*/ 3362236 h 3362236"/>
              <a:gd name="connsiteX3" fmla="*/ 0 w 4175584"/>
              <a:gd name="connsiteY3" fmla="*/ 3342357 h 3362236"/>
              <a:gd name="connsiteX4" fmla="*/ 0 w 4175584"/>
              <a:gd name="connsiteY4" fmla="*/ 0 h 336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584" h="3362236">
                <a:moveTo>
                  <a:pt x="0" y="0"/>
                </a:moveTo>
                <a:lnTo>
                  <a:pt x="4041775" y="0"/>
                </a:lnTo>
                <a:cubicBezTo>
                  <a:pt x="4223993" y="680110"/>
                  <a:pt x="4316757" y="1976447"/>
                  <a:pt x="3664088" y="3362236"/>
                </a:cubicBezTo>
                <a:lnTo>
                  <a:pt x="0" y="334235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7402"/>
              </a:buClr>
              <a:buFont typeface="Wingdings" panose="05000000000000000000" pitchFamily="2" charset="2"/>
              <a:buChar char="ü"/>
              <a:defRPr sz="2400" kern="1200" baseline="0">
                <a:solidFill>
                  <a:srgbClr val="002E5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740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2E5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ern="1200">
                <a:solidFill>
                  <a:srgbClr val="002E5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600" kern="1200">
                <a:solidFill>
                  <a:srgbClr val="002E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600" kern="1200">
                <a:solidFill>
                  <a:srgbClr val="002E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Minimaal basis</a:t>
            </a:r>
          </a:p>
          <a:p>
            <a:r>
              <a:rPr lang="nl-NL" sz="2000" dirty="0"/>
              <a:t>Onderzoek hoger ambitieniveau</a:t>
            </a:r>
          </a:p>
          <a:p>
            <a:r>
              <a:rPr lang="nl-NL" sz="2000" dirty="0"/>
              <a:t>Onderzoek mogelijkheden indien geen productgroep in tool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Verantwoording keuze in inkoopstrategie (</a:t>
            </a:r>
            <a:r>
              <a:rPr lang="nl-NL" sz="2000" dirty="0" err="1"/>
              <a:t>comply</a:t>
            </a:r>
            <a:r>
              <a:rPr lang="nl-NL" sz="2000" dirty="0"/>
              <a:t> or </a:t>
            </a:r>
            <a:r>
              <a:rPr lang="nl-NL" sz="2000" dirty="0" err="1"/>
              <a:t>explain</a:t>
            </a:r>
            <a:r>
              <a:rPr lang="nl-NL" sz="2000" dirty="0"/>
              <a:t>)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63608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7BA7F-71F3-4443-8C35-4EA5FEBA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Manifest  MVI 2022 – 2025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3B9C45E-DB6E-4595-BA5B-7C3FB286DCE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74"/>
          <a:stretch/>
        </p:blipFill>
        <p:spPr>
          <a:xfrm>
            <a:off x="1540966" y="1844824"/>
            <a:ext cx="5131098" cy="44958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88596F-EF6F-41C2-AE7A-A56F08A75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5" y="3068960"/>
            <a:ext cx="29813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1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A45CB-88AB-4E13-BB13-BA949A077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476672"/>
            <a:ext cx="6768752" cy="1143000"/>
          </a:xfrm>
        </p:spPr>
        <p:txBody>
          <a:bodyPr/>
          <a:lstStyle/>
          <a:p>
            <a:r>
              <a:rPr lang="nl-NL" dirty="0"/>
              <a:t>Manifest 2.0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7E8E4D-2AEF-4DB8-BED2-4C422FED7C3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19536" y="1628800"/>
            <a:ext cx="7632848" cy="5229200"/>
          </a:xfrm>
        </p:spPr>
        <p:txBody>
          <a:bodyPr>
            <a:normAutofit fontScale="92500"/>
          </a:bodyPr>
          <a:lstStyle/>
          <a:p>
            <a:pPr lvl="0"/>
            <a:r>
              <a:rPr lang="nl-NL" dirty="0"/>
              <a:t>Waarom? </a:t>
            </a:r>
          </a:p>
          <a:p>
            <a:pPr lvl="1"/>
            <a:r>
              <a:rPr lang="nl-NL" dirty="0"/>
              <a:t>Positieve effecten van inkoop op behalen maatschappelijke doelen</a:t>
            </a:r>
          </a:p>
          <a:p>
            <a:pPr lvl="2"/>
            <a:r>
              <a:rPr lang="nl-NL" dirty="0"/>
              <a:t>Klimaatverandering tegen gaan.</a:t>
            </a:r>
          </a:p>
          <a:p>
            <a:pPr lvl="2"/>
            <a:r>
              <a:rPr lang="nl-NL" dirty="0"/>
              <a:t>Grondstoffen beschikbaarheid veiligstellen. (circulaire inkoop)</a:t>
            </a:r>
          </a:p>
          <a:p>
            <a:pPr lvl="2"/>
            <a:r>
              <a:rPr lang="nl-NL" dirty="0"/>
              <a:t>Misstanden voor mens &amp; milieu voorkomen.</a:t>
            </a:r>
          </a:p>
          <a:p>
            <a:pPr lvl="1"/>
            <a:r>
              <a:rPr lang="nl-NL" dirty="0"/>
              <a:t>Minder vrijblijvend, inbedding in hele organisatie.</a:t>
            </a:r>
          </a:p>
          <a:p>
            <a:pPr lvl="2"/>
            <a:r>
              <a:rPr lang="nl-NL" dirty="0"/>
              <a:t>MVI doelen verankerd in het DNA van het inkoopproces.</a:t>
            </a:r>
          </a:p>
          <a:p>
            <a:pPr lvl="1"/>
            <a:r>
              <a:rPr lang="nl-NL" dirty="0"/>
              <a:t>Urgentie </a:t>
            </a:r>
          </a:p>
          <a:p>
            <a:pPr lvl="2"/>
            <a:r>
              <a:rPr lang="nl-NL" dirty="0"/>
              <a:t>Tijd voor pilots is voorbij.</a:t>
            </a:r>
          </a:p>
          <a:p>
            <a:pPr lvl="2"/>
            <a:r>
              <a:rPr lang="nl-NL" dirty="0"/>
              <a:t>Langer wachten vraagt straks grote inzet om doelen te behalen.</a:t>
            </a:r>
          </a:p>
          <a:p>
            <a:r>
              <a:rPr lang="nl-NL" dirty="0"/>
              <a:t>Waarom (ook) gemeenten</a:t>
            </a:r>
          </a:p>
          <a:p>
            <a:pPr lvl="1"/>
            <a:r>
              <a:rPr lang="nl-NL" dirty="0"/>
              <a:t>De overheid koopt jaarlijks voor € 85 miljard in</a:t>
            </a:r>
            <a:br>
              <a:rPr lang="nl-NL" dirty="0"/>
            </a:br>
            <a:r>
              <a:rPr lang="nl-NL" dirty="0"/>
              <a:t>Gemeenten hebben een belangrijk aandeel.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598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680D9-C3A4-4C96-8EAD-2A81439DC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Hoofdlijnen MVI plan</a:t>
            </a:r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7ECEB1BB-B051-4143-9001-79D921B3048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2063552" y="1556792"/>
            <a:ext cx="6768751" cy="493502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D6AA955-5FA5-44EC-8C88-A54BAE6085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680" y="2852936"/>
            <a:ext cx="1546112" cy="1143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661DDA8-708B-4F02-9D33-270930BC62AB}"/>
              </a:ext>
            </a:extLst>
          </p:cNvPr>
          <p:cNvSpPr txBox="1"/>
          <p:nvPr/>
        </p:nvSpPr>
        <p:spPr>
          <a:xfrm>
            <a:off x="8727168" y="3995937"/>
            <a:ext cx="1940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solidFill>
                  <a:srgbClr val="002E54"/>
                </a:solidFill>
                <a:latin typeface="+mn-lt"/>
              </a:rPr>
              <a:t>Van minder slecht </a:t>
            </a:r>
          </a:p>
          <a:p>
            <a:r>
              <a:rPr lang="nl-NL" sz="1100" dirty="0">
                <a:solidFill>
                  <a:srgbClr val="002E54"/>
                </a:solidFill>
                <a:latin typeface="+mn-lt"/>
              </a:rPr>
              <a:t>naar meer goed</a:t>
            </a:r>
          </a:p>
        </p:txBody>
      </p:sp>
    </p:spTree>
    <p:extLst>
      <p:ext uri="{BB962C8B-B14F-4D97-AF65-F5344CB8AC3E}">
        <p14:creationId xmlns:p14="http://schemas.microsoft.com/office/powerpoint/2010/main" val="943607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680D9-C3A4-4C96-8EAD-2A81439DC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graphicFrame>
        <p:nvGraphicFramePr>
          <p:cNvPr id="21" name="Tijdelijke aanduiding voor inhoud 20">
            <a:extLst>
              <a:ext uri="{FF2B5EF4-FFF2-40B4-BE49-F238E27FC236}">
                <a16:creationId xmlns:a16="http://schemas.microsoft.com/office/drawing/2014/main" id="{DE41B6D5-92EF-4719-9906-10EB0DEDB28C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423592" y="1844676"/>
          <a:ext cx="6120680" cy="2160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Tijdelijke aanduiding voor inhoud 20">
            <a:extLst>
              <a:ext uri="{FF2B5EF4-FFF2-40B4-BE49-F238E27FC236}">
                <a16:creationId xmlns:a16="http://schemas.microsoft.com/office/drawing/2014/main" id="{6A087BBE-4A97-4513-8084-E95189C348A3}"/>
              </a:ext>
            </a:extLst>
          </p:cNvPr>
          <p:cNvGraphicFramePr>
            <a:graphicFrameLocks/>
          </p:cNvGraphicFramePr>
          <p:nvPr/>
        </p:nvGraphicFramePr>
        <p:xfrm>
          <a:off x="2423592" y="3789041"/>
          <a:ext cx="6120680" cy="2160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3" name="Afbeelding 22">
            <a:extLst>
              <a:ext uri="{FF2B5EF4-FFF2-40B4-BE49-F238E27FC236}">
                <a16:creationId xmlns:a16="http://schemas.microsoft.com/office/drawing/2014/main" id="{17751A35-5A29-44DF-9212-05A9489C1DE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439" y="4249395"/>
            <a:ext cx="868585" cy="983208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6F6E1C6D-F34C-43BE-B9F4-500E99A992C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8" y="3809139"/>
            <a:ext cx="864095" cy="50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913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Breedbeeld</PresentationFormat>
  <Paragraphs>83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Kantoorthema</vt:lpstr>
      <vt:lpstr>Maatschappelijk Verantwoord Ondernemen </vt:lpstr>
      <vt:lpstr>Maatschappelijk verantwoord inkopen</vt:lpstr>
      <vt:lpstr>Cijfers en resultaten MVI-tool</vt:lpstr>
      <vt:lpstr>Cijfers en resultaten MVI-tool</vt:lpstr>
      <vt:lpstr>Manifest  MVI 2015 – 2020(+1)</vt:lpstr>
      <vt:lpstr>Manifest  MVI 2022 – 2025</vt:lpstr>
      <vt:lpstr>Manifest 2.0</vt:lpstr>
      <vt:lpstr>Hoofdlijnen MVI plan</vt:lpstr>
      <vt:lpstr>Planning</vt:lpstr>
      <vt:lpstr>Inbedding in de organisatie</vt:lpstr>
      <vt:lpstr>SDG als basis van MVI beleid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Maatschappelijk Verantwoord Ondernemen </dc:title>
  <dc:creator>Jessica Zuidgeest</dc:creator>
  <cp:lastModifiedBy>Jessica Zuidgeest</cp:lastModifiedBy>
  <cp:revision>1</cp:revision>
  <dcterms:created xsi:type="dcterms:W3CDTF">2021-10-22T10:06:06Z</dcterms:created>
  <dcterms:modified xsi:type="dcterms:W3CDTF">2021-10-22T10:06:37Z</dcterms:modified>
</cp:coreProperties>
</file>